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1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32291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5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4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2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48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21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10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6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34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81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b="0" dirty="0" smtClean="0">
                <a:latin typeface="Michella Garden" pitchFamily="50" charset="0"/>
              </a:rPr>
              <a:t>Materia y entorno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11500" b="0" dirty="0" smtClean="0">
                <a:latin typeface="Michella Garden" pitchFamily="50" charset="0"/>
              </a:rPr>
              <a:t>La materia del universo</a:t>
            </a:r>
            <a:endParaRPr lang="es-CL" sz="115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6252" y="4899804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433973" y="8256"/>
            <a:ext cx="775720" cy="894048"/>
            <a:chOff x="3290978" y="801887"/>
            <a:chExt cx="711679" cy="8940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Rectángulo 11"/>
            <p:cNvSpPr/>
            <p:nvPr/>
          </p:nvSpPr>
          <p:spPr>
            <a:xfrm>
              <a:off x="3290978" y="801887"/>
              <a:ext cx="711679" cy="894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329797" y="860457"/>
              <a:ext cx="60469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4800" dirty="0"/>
                <a:t>X</a:t>
              </a:r>
              <a:endParaRPr lang="es-CL" sz="48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329797" y="1411469"/>
              <a:ext cx="672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/>
                <a:t>N</a:t>
              </a:r>
              <a:r>
                <a:rPr lang="es-ES" sz="1100" dirty="0" smtClean="0"/>
                <a:t>ombre</a:t>
              </a:r>
              <a:endParaRPr lang="es-CL" sz="11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329797" y="855976"/>
              <a:ext cx="232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A</a:t>
              </a:r>
              <a:endParaRPr lang="es-CL" sz="10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769744" y="821111"/>
              <a:ext cx="232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Z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7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200231"/>
            <a:ext cx="9449600" cy="733600"/>
          </a:xfrm>
        </p:spPr>
        <p:txBody>
          <a:bodyPr/>
          <a:lstStyle/>
          <a:p>
            <a:r>
              <a:rPr lang="es-ES" dirty="0" smtClean="0"/>
              <a:t>Propiedades de los elementos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297" y="1340277"/>
            <a:ext cx="4586800" cy="3567200"/>
          </a:xfrm>
        </p:spPr>
        <p:txBody>
          <a:bodyPr/>
          <a:lstStyle/>
          <a:p>
            <a:r>
              <a:rPr lang="es-ES" dirty="0" smtClean="0"/>
              <a:t>Los periodos corresponden a características de los elementos, como su estado, temperaturas de fusión y ebullición, etc.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340277"/>
            <a:ext cx="4586800" cy="3567200"/>
          </a:xfrm>
        </p:spPr>
        <p:txBody>
          <a:bodyPr/>
          <a:lstStyle/>
          <a:p>
            <a:r>
              <a:rPr lang="es-ES" dirty="0" smtClean="0"/>
              <a:t>Estos periodos pueden ser “predichos” de acuerdo a la configuración electrónica del elemento.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2868" r="19369" b="9706"/>
          <a:stretch/>
        </p:blipFill>
        <p:spPr>
          <a:xfrm>
            <a:off x="354226" y="3547131"/>
            <a:ext cx="1743339" cy="12686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9881" r="20405" b="16562"/>
          <a:stretch/>
        </p:blipFill>
        <p:spPr>
          <a:xfrm>
            <a:off x="1599081" y="4907477"/>
            <a:ext cx="1852148" cy="12282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13" y="3839890"/>
            <a:ext cx="1498426" cy="16817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5" y="3794216"/>
            <a:ext cx="2592301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El átomo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Y sus constituyentes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3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71167" y="439947"/>
            <a:ext cx="9449600" cy="1176354"/>
          </a:xfrm>
        </p:spPr>
        <p:txBody>
          <a:bodyPr/>
          <a:lstStyle/>
          <a:p>
            <a:r>
              <a:rPr lang="es-ES" sz="3600" dirty="0">
                <a:latin typeface="VCR OSD Mono" panose="02000609000000000000" pitchFamily="49" charset="0"/>
              </a:rPr>
              <a:t>¿De qué está hecho todo a nuestro alrededor</a:t>
            </a:r>
            <a:r>
              <a:rPr lang="es-ES" sz="3600" dirty="0" smtClean="0">
                <a:latin typeface="VCR OSD Mono" panose="02000609000000000000" pitchFamily="49" charset="0"/>
              </a:rPr>
              <a:t>?</a:t>
            </a:r>
            <a:endParaRPr lang="es-CL" sz="3600" dirty="0">
              <a:latin typeface="VCR OSD Mono" panose="02000609000000000000" pitchFamily="49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Hace unos 2500 años aparece el concepto de átomo.</a:t>
            </a:r>
          </a:p>
          <a:p>
            <a:r>
              <a:rPr lang="es-ES" dirty="0" smtClean="0"/>
              <a:t>Estudio de la materia con el método científico.</a:t>
            </a:r>
          </a:p>
          <a:p>
            <a:r>
              <a:rPr lang="es-ES" dirty="0" smtClean="0"/>
              <a:t>Los elementos están compuestos por átomos idénticos y las moléculas por grupos de estos átomos.</a:t>
            </a:r>
          </a:p>
          <a:p>
            <a:r>
              <a:rPr lang="es-ES" dirty="0" smtClean="0"/>
              <a:t>Los átomos varían en su masa.</a:t>
            </a:r>
          </a:p>
          <a:p>
            <a:r>
              <a:rPr lang="es-ES" dirty="0" smtClean="0"/>
              <a:t>Periodicidad en las propiedades de los átomos.</a:t>
            </a:r>
          </a:p>
          <a:p>
            <a:r>
              <a:rPr lang="es-ES" dirty="0" smtClean="0"/>
              <a:t>Estructura incierta, creación de modelos.</a:t>
            </a:r>
          </a:p>
          <a:p>
            <a:r>
              <a:rPr lang="es-ES" dirty="0" smtClean="0"/>
              <a:t>TODA LA MATERIA ESTÁ COMPUESTA DE ÁTOMOS.</a:t>
            </a:r>
          </a:p>
          <a:p>
            <a:endParaRPr lang="es-ES" dirty="0" smtClean="0"/>
          </a:p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7" b="100000" l="22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70" y="1028124"/>
            <a:ext cx="1415997" cy="19180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1" b="100000" l="0" r="100000">
                        <a14:foregroundMark x1="60667" y1="25478" x2="50667" y2="6369"/>
                        <a14:foregroundMark x1="61333" y1="11465" x2="61333" y2="11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2396615"/>
            <a:ext cx="1609905" cy="16850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70" y="3442102"/>
            <a:ext cx="1892888" cy="22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Modelos atómicos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La historia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34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Los primeros modelos atómicos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Modelo de Dalton</a:t>
            </a:r>
          </a:p>
          <a:p>
            <a:r>
              <a:rPr lang="es-ES" sz="1200" dirty="0"/>
              <a:t>La materia está formada por partículas muy pequeñas llamadas átomos, que son indivisibles y no se pueden destruir</a:t>
            </a:r>
            <a:r>
              <a:rPr lang="es-ES" sz="1200" dirty="0" smtClean="0"/>
              <a:t>.</a:t>
            </a:r>
          </a:p>
          <a:p>
            <a:endParaRPr lang="es-CL" sz="1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Modelo de Thompson</a:t>
            </a:r>
          </a:p>
          <a:p>
            <a:r>
              <a:rPr lang="es-ES" sz="1200" dirty="0" smtClean="0"/>
              <a:t>La materia tiene una parte negativa y una positiva</a:t>
            </a:r>
            <a:endParaRPr lang="es-CL" sz="12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" dirty="0" smtClean="0"/>
              <a:t>Modelo de Rutherford</a:t>
            </a:r>
          </a:p>
          <a:p>
            <a:r>
              <a:rPr lang="es-ES" sz="1200" dirty="0" smtClean="0"/>
              <a:t>La parte positiva se concentra en un núcleo que posee casi toda la masa del átomo.</a:t>
            </a:r>
          </a:p>
          <a:p>
            <a:endParaRPr lang="es-ES" dirty="0" smtClean="0"/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5" r="45434" b="20454"/>
          <a:stretch/>
        </p:blipFill>
        <p:spPr>
          <a:xfrm>
            <a:off x="3974325" y="4509321"/>
            <a:ext cx="4157931" cy="20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Modelo de Bohr</a:t>
            </a:r>
          </a:p>
          <a:p>
            <a:r>
              <a:rPr lang="es-ES" sz="1200" dirty="0" smtClean="0"/>
              <a:t>Los electrones se encuentran en órbitas</a:t>
            </a:r>
          </a:p>
          <a:p>
            <a:r>
              <a:rPr lang="es-ES" sz="1200" dirty="0" smtClean="0"/>
              <a:t>Pueden moverse entre órbitas al liberar o absorber energía</a:t>
            </a:r>
            <a:endParaRPr lang="es-CL" sz="12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Modelo de Schrödinger</a:t>
            </a:r>
          </a:p>
          <a:p>
            <a:r>
              <a:rPr lang="es-ES" sz="1200" dirty="0" smtClean="0"/>
              <a:t>Los electrones forman orbitales y no se encuentran en una posición fija, mas bien en una especie de nube.</a:t>
            </a:r>
            <a:endParaRPr lang="es-CL" sz="1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" dirty="0" smtClean="0"/>
              <a:t>Modelo mecanocuántico</a:t>
            </a:r>
          </a:p>
          <a:p>
            <a:r>
              <a:rPr lang="es-ES" sz="1200" dirty="0" smtClean="0"/>
              <a:t>Incorpora las teorías actuales sobre función de ondas, </a:t>
            </a:r>
            <a:r>
              <a:rPr lang="es-ES" sz="1200" dirty="0" err="1" smtClean="0"/>
              <a:t>spín</a:t>
            </a:r>
            <a:r>
              <a:rPr lang="es-ES" sz="1200" dirty="0"/>
              <a:t> </a:t>
            </a:r>
            <a:r>
              <a:rPr lang="es-ES" sz="1200" dirty="0" smtClean="0"/>
              <a:t>y el principio de incertidumbre.</a:t>
            </a:r>
          </a:p>
          <a:p>
            <a:r>
              <a:rPr lang="es-ES" sz="1200" dirty="0" smtClean="0"/>
              <a:t>El protón y el neutrón son interacciones de fuerzas.</a:t>
            </a:r>
            <a:endParaRPr lang="es-CL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 t="26565" r="3967" b="20454"/>
          <a:stretch/>
        </p:blipFill>
        <p:spPr>
          <a:xfrm>
            <a:off x="2748099" y="4509419"/>
            <a:ext cx="3114135" cy="20185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66" y="4432575"/>
            <a:ext cx="2389498" cy="21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371167" y="13171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Componentes del átomo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371167" y="1018121"/>
            <a:ext cx="4586800" cy="3567200"/>
          </a:xfrm>
        </p:spPr>
        <p:txBody>
          <a:bodyPr/>
          <a:lstStyle/>
          <a:p>
            <a:pPr marL="152396" indent="0">
              <a:buNone/>
            </a:pPr>
            <a:r>
              <a:rPr lang="es-ES" b="1" dirty="0" smtClean="0"/>
              <a:t>Núcleo atómico:</a:t>
            </a:r>
          </a:p>
          <a:p>
            <a:r>
              <a:rPr lang="es-ES" dirty="0" smtClean="0"/>
              <a:t>Interior del átomo donde se concentra la mayor parte de su masa (nucleones).</a:t>
            </a:r>
          </a:p>
          <a:p>
            <a:r>
              <a:rPr lang="es-ES" sz="2000" dirty="0" smtClean="0"/>
              <a:t>Protones. Poseen carga positiva.</a:t>
            </a:r>
          </a:p>
          <a:p>
            <a:r>
              <a:rPr lang="es-ES" sz="2000" dirty="0" smtClean="0"/>
              <a:t>Neutrones. No posee carga.</a:t>
            </a:r>
          </a:p>
          <a:p>
            <a:endParaRPr lang="es-C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2"/>
          </p:nvPr>
        </p:nvSpPr>
        <p:spPr>
          <a:xfrm>
            <a:off x="6233967" y="1018121"/>
            <a:ext cx="4586800" cy="3567200"/>
          </a:xfrm>
        </p:spPr>
        <p:txBody>
          <a:bodyPr/>
          <a:lstStyle/>
          <a:p>
            <a:pPr marL="152396" indent="0">
              <a:buNone/>
            </a:pPr>
            <a:r>
              <a:rPr lang="es-ES" b="1" dirty="0" smtClean="0"/>
              <a:t>Corteza atómica:</a:t>
            </a:r>
          </a:p>
          <a:p>
            <a:r>
              <a:rPr lang="es-ES" dirty="0" smtClean="0"/>
              <a:t>Región que rodea al núcleo. Determina el volumen del átomo.</a:t>
            </a:r>
          </a:p>
          <a:p>
            <a:r>
              <a:rPr lang="es-ES" sz="2000" dirty="0" smtClean="0"/>
              <a:t>Electrones. Orbitan y giran entorno al núcleo. Poseen carga negativa.</a:t>
            </a:r>
          </a:p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64" y="4037162"/>
            <a:ext cx="3536800" cy="27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624123" y="2146353"/>
            <a:ext cx="6719600" cy="1882183"/>
          </a:xfrm>
        </p:spPr>
        <p:txBody>
          <a:bodyPr/>
          <a:lstStyle/>
          <a:p>
            <a:pPr marL="0" indent="0">
              <a:buNone/>
            </a:pPr>
            <a:r>
              <a:rPr lang="es-ES" sz="6000" dirty="0" smtClean="0">
                <a:latin typeface="VCR OSD Mono" panose="02000609000000000000" pitchFamily="49" charset="0"/>
              </a:rPr>
              <a:t>Representando a los elementos</a:t>
            </a:r>
            <a:endParaRPr lang="es-CL" sz="6000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elementos son átomos diferentes</a:t>
            </a:r>
            <a:endParaRPr lang="es-C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600" dirty="0" smtClean="0"/>
              <a:t>Lo que diferencia un elemento de otro es la cantidad de protones que conforme su núcleo.</a:t>
            </a:r>
            <a:r>
              <a:rPr lang="es-CL" sz="1600" dirty="0" smtClean="0"/>
              <a:t> Esta cantidad de protones la simbolizamos con la letra </a:t>
            </a:r>
            <a:r>
              <a:rPr lang="es-CL" sz="2000" b="1" dirty="0" smtClean="0"/>
              <a:t>Z.</a:t>
            </a:r>
          </a:p>
          <a:p>
            <a:pPr algn="just"/>
            <a:r>
              <a:rPr lang="es-ES" sz="1600" dirty="0" smtClean="0"/>
              <a:t>La masa del átomo está dada por la suma total de nucleones que simbolizamos con la letra </a:t>
            </a:r>
            <a:r>
              <a:rPr lang="es-ES" sz="2000" b="1" dirty="0" smtClean="0"/>
              <a:t>A.</a:t>
            </a:r>
          </a:p>
          <a:p>
            <a:pPr algn="just"/>
            <a:r>
              <a:rPr lang="es-ES" sz="1600" dirty="0" smtClean="0"/>
              <a:t>Cada elemento tiene un símbolo, para referirnos a este símbolo utilizamos la letra </a:t>
            </a:r>
            <a:r>
              <a:rPr lang="es-ES" sz="2000" b="1" dirty="0" smtClean="0"/>
              <a:t>X.</a:t>
            </a:r>
            <a:endParaRPr lang="es-ES" sz="1800" b="1" dirty="0" smtClean="0"/>
          </a:p>
        </p:txBody>
      </p:sp>
      <p:sp>
        <p:nvSpPr>
          <p:cNvPr id="10" name="Marcador de texto 9"/>
          <p:cNvSpPr>
            <a:spLocks noGrp="1"/>
          </p:cNvSpPr>
          <p:nvPr>
            <p:ph type="body" idx="2"/>
          </p:nvPr>
        </p:nvSpPr>
        <p:spPr>
          <a:xfrm>
            <a:off x="6234097" y="1872203"/>
            <a:ext cx="4586800" cy="4088649"/>
          </a:xfrm>
        </p:spPr>
        <p:txBody>
          <a:bodyPr/>
          <a:lstStyle/>
          <a:p>
            <a:r>
              <a:rPr lang="es-ES" sz="1600" dirty="0" smtClean="0"/>
              <a:t>De acuerdo a la masa ordenamos a los elementos en la Tabla periódica.</a:t>
            </a:r>
          </a:p>
          <a:p>
            <a:r>
              <a:rPr lang="es-ES" sz="1600" dirty="0" smtClean="0"/>
              <a:t>En la Tabla periódica encontramos “periodos” que corresponden a elementos con propiedades similares al repetirse algunas de sus características.</a:t>
            </a:r>
          </a:p>
          <a:p>
            <a:r>
              <a:rPr lang="es-ES" sz="1600" dirty="0" smtClean="0"/>
              <a:t>Así encontramos en la parte superior izquierda al Hidrógeno, el elemento más liviano de todos, compuesto por 1 protón y 1 electrón. No posee neutrones.</a:t>
            </a:r>
          </a:p>
          <a:p>
            <a:r>
              <a:rPr lang="es-ES" sz="1600" dirty="0" smtClean="0"/>
              <a:t>A medida que descendemos los elementos son más pesados y más grandes.</a:t>
            </a:r>
            <a:endParaRPr lang="es-CL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84" y="4939072"/>
            <a:ext cx="2099496" cy="18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477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Amatic SC</vt:lpstr>
      <vt:lpstr>Arial</vt:lpstr>
      <vt:lpstr>Michella Garden</vt:lpstr>
      <vt:lpstr>Quicksand</vt:lpstr>
      <vt:lpstr>Short Stack</vt:lpstr>
      <vt:lpstr>VCR OSD Mono</vt:lpstr>
      <vt:lpstr>Knight template</vt:lpstr>
      <vt:lpstr>Materia y entorno:  La materia del universo</vt:lpstr>
      <vt:lpstr>El átomo</vt:lpstr>
      <vt:lpstr>¿De qué está hecho todo a nuestro alrededor?</vt:lpstr>
      <vt:lpstr>Modelos atómicos</vt:lpstr>
      <vt:lpstr>Los primeros modelos atómicos</vt:lpstr>
      <vt:lpstr>Presentación de PowerPoint</vt:lpstr>
      <vt:lpstr>Componentes del átomo</vt:lpstr>
      <vt:lpstr>Presentación de PowerPoint</vt:lpstr>
      <vt:lpstr>Los elementos son átomos diferentes</vt:lpstr>
      <vt:lpstr>Presentación de PowerPoint</vt:lpstr>
      <vt:lpstr>Propiedades de los elementos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Felipe Peña Andrade</cp:lastModifiedBy>
  <cp:revision>16</cp:revision>
  <dcterms:created xsi:type="dcterms:W3CDTF">2020-06-03T02:35:45Z</dcterms:created>
  <dcterms:modified xsi:type="dcterms:W3CDTF">2020-06-04T04:01:32Z</dcterms:modified>
</cp:coreProperties>
</file>