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515267" y="2186600"/>
            <a:ext cx="71616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114000" y="-224871"/>
            <a:ext cx="12387125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74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 with pattern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695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628" name="Google Shape;628;p12"/>
          <p:cNvSpPr/>
          <p:nvPr/>
        </p:nvSpPr>
        <p:spPr>
          <a:xfrm>
            <a:off x="5169772" y="115909"/>
            <a:ext cx="666200" cy="939705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98468" y="5780484"/>
            <a:ext cx="801688" cy="732713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81524" y="2955821"/>
            <a:ext cx="428632" cy="946355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431701" y="5443829"/>
            <a:ext cx="336495" cy="739064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5468001" y="6198907"/>
            <a:ext cx="502475" cy="339869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11436217" y="1268434"/>
            <a:ext cx="646993" cy="438732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4184775" y="6163756"/>
            <a:ext cx="483879" cy="891305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11372540" y="5642352"/>
            <a:ext cx="830869" cy="222307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4235316" y="578137"/>
            <a:ext cx="266400" cy="685264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8826934" y="49814"/>
            <a:ext cx="330668" cy="865527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7331232" y="6150833"/>
            <a:ext cx="451887" cy="431796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530353" y="162789"/>
            <a:ext cx="742696" cy="826432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2180982" y="6020842"/>
            <a:ext cx="741783" cy="84187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10489445" y="6137459"/>
            <a:ext cx="935991" cy="756924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6397801" y="5622535"/>
            <a:ext cx="821969" cy="895704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1273050" y="797936"/>
            <a:ext cx="772271" cy="869557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10578862" y="4069789"/>
            <a:ext cx="955087" cy="765184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11667516" y="2288195"/>
            <a:ext cx="605608" cy="541461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736681" y="-141756"/>
            <a:ext cx="498489" cy="657751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8152616" y="6087193"/>
            <a:ext cx="950485" cy="559089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923122" y="2271174"/>
            <a:ext cx="877033" cy="514821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10549380" y="2086988"/>
            <a:ext cx="1014029" cy="267272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764714" y="3187209"/>
            <a:ext cx="886847" cy="696151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324269" y="4557487"/>
            <a:ext cx="502555" cy="607580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10575341" y="5225795"/>
            <a:ext cx="528951" cy="53635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8973498" y="495126"/>
            <a:ext cx="604137" cy="68191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9692911" y="6075485"/>
            <a:ext cx="468292" cy="586668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10764274" y="928553"/>
            <a:ext cx="386319" cy="608313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9796916" y="-107745"/>
            <a:ext cx="803864" cy="854828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6587505" y="129715"/>
            <a:ext cx="985039" cy="614020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11076486" y="2697823"/>
            <a:ext cx="485225" cy="716235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87799" y="1865301"/>
            <a:ext cx="546884" cy="687576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3372967" y="5858335"/>
            <a:ext cx="607576" cy="576972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1032767" y="1790851"/>
            <a:ext cx="234195" cy="49736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11329137" y="5140970"/>
            <a:ext cx="321049" cy="270733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10939143" y="320248"/>
            <a:ext cx="234512" cy="232971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11664669" y="4478053"/>
            <a:ext cx="314851" cy="306543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4901167" y="5832367"/>
            <a:ext cx="292247" cy="628957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4044939" y="274361"/>
            <a:ext cx="318195" cy="324740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11650200" y="585625"/>
            <a:ext cx="343808" cy="379784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779009" y="195028"/>
            <a:ext cx="298004" cy="3208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10077943" y="5308019"/>
            <a:ext cx="272511" cy="371888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703245" y="4067929"/>
            <a:ext cx="205911" cy="363715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11672883" y="3696237"/>
            <a:ext cx="298429" cy="41064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87804" y="1115213"/>
            <a:ext cx="298737" cy="387044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9289560" y="5569275"/>
            <a:ext cx="288088" cy="368503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3091265" y="818420"/>
            <a:ext cx="443109" cy="449211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8028261" y="182906"/>
            <a:ext cx="353979" cy="273543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1055004" y="6173444"/>
            <a:ext cx="306257" cy="390773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6277649" y="784171"/>
            <a:ext cx="502976" cy="273184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51323" y="202058"/>
            <a:ext cx="315035" cy="30672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6092122" y="-126072"/>
            <a:ext cx="314580" cy="30628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1107929" y="4838204"/>
            <a:ext cx="275129" cy="267869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30313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816533" y="2111133"/>
            <a:ext cx="6559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816533" y="3786736"/>
            <a:ext cx="6559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25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736267" y="1671900"/>
            <a:ext cx="6719600" cy="35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4800" b="1">
                <a:latin typeface="Amatic SC"/>
                <a:ea typeface="Amatic SC"/>
                <a:cs typeface="Amatic SC"/>
                <a:sym typeface="Amatic SC"/>
              </a:defRPr>
            </a:lvl1pPr>
            <a:lvl2pPr marL="1219170" lvl="1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2pPr>
            <a:lvl3pPr marL="1828754" lvl="2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3pPr>
            <a:lvl4pPr marL="2438339" lvl="3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4pPr>
            <a:lvl5pPr marL="3047924" lvl="4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5pPr>
            <a:lvl6pPr marL="3657509" lvl="5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6pPr>
            <a:lvl7pPr marL="4267093" lvl="6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7pPr>
            <a:lvl8pPr marL="4876678" lvl="7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8pPr>
            <a:lvl9pPr marL="5486263" lvl="8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87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083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37116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623409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17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371167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4586291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7801415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754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163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2159233" y="5797333"/>
            <a:ext cx="7873600" cy="3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60804" y="-164343"/>
            <a:ext cx="12363231" cy="1214388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1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870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0963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67" y="2087746"/>
            <a:ext cx="7161600" cy="2281600"/>
          </a:xfrm>
        </p:spPr>
        <p:txBody>
          <a:bodyPr/>
          <a:lstStyle/>
          <a:p>
            <a:r>
              <a:rPr lang="es-ES" sz="4800" b="0" dirty="0" smtClean="0">
                <a:latin typeface="Michella Garden" pitchFamily="50" charset="0"/>
              </a:rPr>
              <a:t>Interacciones físicas</a:t>
            </a:r>
            <a:r>
              <a:rPr lang="es-ES" b="0" dirty="0" smtClean="0">
                <a:latin typeface="Michella Garden" pitchFamily="50" charset="0"/>
              </a:rPr>
              <a:t>:</a:t>
            </a:r>
            <a:br>
              <a:rPr lang="es-ES" b="0" dirty="0" smtClean="0">
                <a:latin typeface="Michella Garden" pitchFamily="50" charset="0"/>
              </a:rPr>
            </a:br>
            <a:r>
              <a:rPr lang="es-ES" b="0" dirty="0" smtClean="0">
                <a:latin typeface="Michella Garden" pitchFamily="50" charset="0"/>
              </a:rPr>
              <a:t> </a:t>
            </a:r>
            <a:r>
              <a:rPr lang="es-ES" sz="8800" b="0" dirty="0" smtClean="0">
                <a:latin typeface="Michella Garden" pitchFamily="50" charset="0"/>
              </a:rPr>
              <a:t>Movimiento, fuerza, trabajo y energía</a:t>
            </a:r>
            <a:endParaRPr lang="es-CL" sz="8800" b="0" dirty="0">
              <a:latin typeface="Michella Garden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56252" y="4899804"/>
            <a:ext cx="307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VCR OSD Mono" panose="02000609000000000000" pitchFamily="49" charset="0"/>
              </a:rPr>
              <a:t>Profesor: Felipe Peña</a:t>
            </a:r>
            <a:endParaRPr lang="es-CL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568411" y="4888167"/>
            <a:ext cx="10906897" cy="1331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297" y="306053"/>
            <a:ext cx="9449600" cy="7336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La aceleración</a:t>
            </a:r>
            <a:endParaRPr lang="es-CL" dirty="0">
              <a:latin typeface="VCR OSD Mono" panose="02000609000000000000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71297" y="1320967"/>
                <a:ext cx="4586800" cy="3567200"/>
              </a:xfrm>
            </p:spPr>
            <p:txBody>
              <a:bodyPr/>
              <a:lstStyle/>
              <a:p>
                <a:r>
                  <a:rPr lang="es-ES" dirty="0" smtClean="0"/>
                  <a:t>Comúnmente consideramos la aceleración como un aumento en la velocidad, pero es TODA variación que esta pueda tener.</a:t>
                </a:r>
              </a:p>
              <a:p>
                <a:r>
                  <a:rPr lang="es-ES" dirty="0" smtClean="0"/>
                  <a:t>Se mide en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𝑚𝑒𝑡𝑟𝑜𝑠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𝑠𝑒𝑔𝑢𝑛𝑑𝑜𝑠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3" name="Marcador de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1297" y="1320967"/>
                <a:ext cx="4586800" cy="3567200"/>
              </a:xfrm>
              <a:blipFill rotWithShape="0">
                <a:blip r:embed="rId2"/>
                <a:stretch>
                  <a:fillRect l="-133" r="-5585" b="-1162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234097" y="1320967"/>
            <a:ext cx="4586800" cy="3567200"/>
          </a:xfrm>
        </p:spPr>
        <p:txBody>
          <a:bodyPr/>
          <a:lstStyle/>
          <a:p>
            <a:r>
              <a:rPr lang="es-ES" dirty="0" smtClean="0"/>
              <a:t>Matemáticamente diremos que la aceleración es la relación del cambio en la velocidad en función del tiempo que demora en cambiar dicha velocidad.</a:t>
            </a:r>
          </a:p>
          <a:p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/>
              <p:cNvSpPr txBox="1"/>
              <p:nvPr/>
            </p:nvSpPr>
            <p:spPr>
              <a:xfrm>
                <a:off x="1646545" y="5069977"/>
                <a:ext cx="8079146" cy="1018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𝑐𝑎𝑚𝑏𝑖𝑜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𝑙𝑎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𝑣𝑒𝑙𝑜𝑐𝑖𝑑𝑎𝑑</m:t>
                          </m:r>
                        </m:num>
                        <m:den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𝑡𝑖𝑒𝑚𝑝𝑜</m:t>
                          </m:r>
                        </m:den>
                      </m:f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CL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CL" sz="3200" dirty="0"/>
              </a:p>
            </p:txBody>
          </p:sp>
        </mc:Choice>
        <mc:Fallback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45" y="5069977"/>
                <a:ext cx="8079146" cy="10189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/>
          <p:cNvCxnSpPr/>
          <p:nvPr/>
        </p:nvCxnSpPr>
        <p:spPr>
          <a:xfrm>
            <a:off x="1822736" y="5433597"/>
            <a:ext cx="2553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7335796" y="5069977"/>
            <a:ext cx="2553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8197984" y="5069977"/>
            <a:ext cx="2553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7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De acuerdo a las relaciones matemáticas vistas…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Podemos concluir las siguientes fórmulas:</a:t>
            </a:r>
          </a:p>
          <a:p>
            <a:pPr marL="152396" indent="0">
              <a:buNone/>
            </a:pPr>
            <a:r>
              <a:rPr lang="es-ES" dirty="0" smtClean="0"/>
              <a:t>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4" y="3048646"/>
            <a:ext cx="5955314" cy="13870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21" y="4590407"/>
            <a:ext cx="32385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1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88" y="774357"/>
            <a:ext cx="9514703" cy="53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8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5903" y="455296"/>
            <a:ext cx="9449600" cy="733600"/>
          </a:xfrm>
        </p:spPr>
        <p:txBody>
          <a:bodyPr/>
          <a:lstStyle/>
          <a:p>
            <a:r>
              <a:rPr lang="es-ES" sz="3600" dirty="0" smtClean="0">
                <a:latin typeface="VCR OSD Mono" panose="02000609000000000000" pitchFamily="49" charset="0"/>
              </a:rPr>
              <a:t>El movimiento</a:t>
            </a:r>
            <a:endParaRPr lang="es-CL" sz="3600" dirty="0">
              <a:latin typeface="VCR OSD Mono" panose="02000609000000000000" pitchFamily="49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79189" y="1188896"/>
            <a:ext cx="4586800" cy="3567200"/>
          </a:xfrm>
        </p:spPr>
        <p:txBody>
          <a:bodyPr/>
          <a:lstStyle/>
          <a:p>
            <a:r>
              <a:rPr lang="es-ES" dirty="0" smtClean="0"/>
              <a:t>Sistema de referencias:</a:t>
            </a:r>
          </a:p>
          <a:p>
            <a:r>
              <a:rPr lang="es-ES" dirty="0" smtClean="0"/>
              <a:t>Posición inicial</a:t>
            </a:r>
          </a:p>
          <a:p>
            <a:r>
              <a:rPr lang="es-ES" dirty="0" smtClean="0"/>
              <a:t>¿Quién se mueve?</a:t>
            </a:r>
          </a:p>
          <a:p>
            <a:r>
              <a:rPr lang="es-ES" dirty="0" smtClean="0"/>
              <a:t>¿Quién no se mueve?</a:t>
            </a:r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2"/>
          </p:nvPr>
        </p:nvSpPr>
        <p:spPr>
          <a:xfrm>
            <a:off x="6695416" y="1188896"/>
            <a:ext cx="4586800" cy="3567200"/>
          </a:xfrm>
        </p:spPr>
        <p:txBody>
          <a:bodyPr/>
          <a:lstStyle/>
          <a:p>
            <a:r>
              <a:rPr lang="es-ES" dirty="0" smtClean="0"/>
              <a:t>El movimiento depende del sistema de referencias que usemos.</a:t>
            </a:r>
          </a:p>
          <a:p>
            <a:r>
              <a:rPr lang="es-ES" dirty="0" smtClean="0"/>
              <a:t>Podemos medir la distancia recorrida y el tiempo empleado.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7416"/>
          <a:stretch/>
        </p:blipFill>
        <p:spPr>
          <a:xfrm>
            <a:off x="679189" y="3529091"/>
            <a:ext cx="2950723" cy="19606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93" y="4175071"/>
            <a:ext cx="3458716" cy="19436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68" y="5146879"/>
            <a:ext cx="2595448" cy="15528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63" y="3321803"/>
            <a:ext cx="2730458" cy="1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371167" y="116582"/>
            <a:ext cx="9449600" cy="7336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Midamos los movimientos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1371167" y="850182"/>
            <a:ext cx="4586800" cy="3567200"/>
          </a:xfrm>
        </p:spPr>
        <p:txBody>
          <a:bodyPr/>
          <a:lstStyle/>
          <a:p>
            <a:pPr marL="152396" indent="0">
              <a:buNone/>
            </a:pPr>
            <a:r>
              <a:rPr lang="es-ES" dirty="0" smtClean="0"/>
              <a:t>Trayectoria</a:t>
            </a:r>
          </a:p>
          <a:p>
            <a:r>
              <a:rPr lang="es-ES" sz="1800" dirty="0" smtClean="0"/>
              <a:t>Corresponde al recorrido que realiza un cuerpo en un tiempo determinado.</a:t>
            </a:r>
          </a:p>
          <a:p>
            <a:r>
              <a:rPr lang="es-ES" sz="1800" dirty="0" smtClean="0"/>
              <a:t>Por ejemplo, el paseo dentro de un supermercado para llegar desde el sector de panadería, luego a la caja y finalmente a al salida.</a:t>
            </a:r>
            <a:endParaRPr lang="es-CL" sz="1800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2"/>
          </p:nvPr>
        </p:nvSpPr>
        <p:spPr>
          <a:xfrm>
            <a:off x="6233967" y="850182"/>
            <a:ext cx="4586800" cy="2189580"/>
          </a:xfrm>
        </p:spPr>
        <p:txBody>
          <a:bodyPr/>
          <a:lstStyle/>
          <a:p>
            <a:pPr marL="152396" indent="0">
              <a:buNone/>
            </a:pPr>
            <a:r>
              <a:rPr lang="es-ES" dirty="0" smtClean="0"/>
              <a:t>Desplazamiento</a:t>
            </a:r>
          </a:p>
          <a:p>
            <a:r>
              <a:rPr lang="es-ES" sz="1800" dirty="0" smtClean="0"/>
              <a:t>Corresponde a la distancia entre la posición inicial y final del movimiento.</a:t>
            </a:r>
          </a:p>
          <a:p>
            <a:r>
              <a:rPr lang="es-ES" sz="1800" dirty="0" smtClean="0"/>
              <a:t>Es una magnitud, no necesariamente una línea real.</a:t>
            </a:r>
          </a:p>
          <a:p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67" y="3895884"/>
            <a:ext cx="3905122" cy="2510195"/>
          </a:xfrm>
          <a:prstGeom prst="rect">
            <a:avLst/>
          </a:prstGeom>
        </p:spPr>
      </p:pic>
      <p:sp>
        <p:nvSpPr>
          <p:cNvPr id="11" name="Marcador de texto 7"/>
          <p:cNvSpPr txBox="1">
            <a:spLocks/>
          </p:cNvSpPr>
          <p:nvPr/>
        </p:nvSpPr>
        <p:spPr>
          <a:xfrm>
            <a:off x="6233967" y="3895884"/>
            <a:ext cx="4586800" cy="218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1219170" marR="0" lvl="1" indent="-457189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828754" marR="0" lvl="2" indent="-457189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2438339" marR="0" lvl="3" indent="-457189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3047924" marR="0" lvl="4" indent="-457189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3657509" marR="0" lvl="5" indent="-457189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4267093" marR="0" lvl="6" indent="-457189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4876678" marR="0" lvl="7" indent="-457189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5486263" marR="0" lvl="8" indent="-457189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52396" indent="0">
              <a:buFont typeface="Quicksand"/>
              <a:buNone/>
            </a:pPr>
            <a:r>
              <a:rPr lang="es-ES" kern="0" dirty="0" smtClean="0"/>
              <a:t>Distancia recorrida</a:t>
            </a:r>
          </a:p>
          <a:p>
            <a:r>
              <a:rPr lang="es-ES" sz="1800" kern="0" dirty="0" smtClean="0"/>
              <a:t>Corresponde a la distancia de las trayectorias </a:t>
            </a:r>
            <a:endParaRPr lang="es-CL" kern="0" dirty="0"/>
          </a:p>
        </p:txBody>
      </p:sp>
    </p:spTree>
    <p:extLst>
      <p:ext uri="{BB962C8B-B14F-4D97-AF65-F5344CB8AC3E}">
        <p14:creationId xmlns:p14="http://schemas.microsoft.com/office/powerpoint/2010/main" val="36357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64075" y="776572"/>
                <a:ext cx="4586800" cy="3567200"/>
              </a:xfrm>
            </p:spPr>
            <p:txBody>
              <a:bodyPr/>
              <a:lstStyle/>
              <a:p>
                <a:pPr marL="152396" indent="0">
                  <a:buNone/>
                </a:pPr>
                <a:r>
                  <a:rPr lang="es-ES" b="1" dirty="0" smtClean="0">
                    <a:latin typeface="VCR OSD Mono" panose="02000609000000000000" pitchFamily="49" charset="0"/>
                  </a:rPr>
                  <a:t>Rapidez media</a:t>
                </a:r>
                <a:r>
                  <a:rPr lang="es-ES" dirty="0" smtClean="0"/>
                  <a:t>	</a:t>
                </a:r>
              </a:p>
              <a:p>
                <a:r>
                  <a:rPr lang="es-ES" dirty="0" smtClean="0"/>
                  <a:t>La medimos de acuerdo a la distancia recorrida dividida en el tiempo empleado.</a:t>
                </a:r>
              </a:p>
              <a:p>
                <a:r>
                  <a:rPr lang="es-ES" dirty="0" smtClean="0"/>
                  <a:t>Se simboliza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r>
                  <a:rPr lang="es-ES" dirty="0" smtClean="0"/>
                  <a:t>Se mide en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𝑚𝑒𝑡𝑟𝑜𝑠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𝑠𝑒𝑔𝑢𝑛𝑑𝑜𝑠</m:t>
                        </m:r>
                      </m:den>
                    </m:f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3" name="Marcador de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64075" y="776572"/>
                <a:ext cx="4586800" cy="3567200"/>
              </a:xfrm>
              <a:blipFill rotWithShape="0">
                <a:blip r:embed="rId2"/>
                <a:stretch>
                  <a:fillRect l="-664" t="-171" b="-281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texto 3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6324713" y="776572"/>
                <a:ext cx="4586800" cy="3567200"/>
              </a:xfrm>
            </p:spPr>
            <p:txBody>
              <a:bodyPr/>
              <a:lstStyle/>
              <a:p>
                <a:pPr marL="152396" indent="0">
                  <a:buNone/>
                </a:pPr>
                <a:r>
                  <a:rPr lang="es-ES" b="1" dirty="0" smtClean="0">
                    <a:latin typeface="VCR OSD Mono" panose="02000609000000000000" pitchFamily="49" charset="0"/>
                  </a:rPr>
                  <a:t>Velocidad media</a:t>
                </a:r>
              </a:p>
              <a:p>
                <a:r>
                  <a:rPr lang="es-ES" dirty="0" smtClean="0"/>
                  <a:t>La medimos de acuerdo al desplazamiento dividido en el tiempo empleado.</a:t>
                </a:r>
              </a:p>
              <a:p>
                <a:r>
                  <a:rPr lang="es-ES" dirty="0" smtClean="0"/>
                  <a:t>Se simboliza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r>
                  <a:rPr lang="es-ES" dirty="0" smtClean="0"/>
                  <a:t>La velocidad es un vector</a:t>
                </a:r>
                <a:r>
                  <a:rPr lang="es-ES" dirty="0" smtClean="0"/>
                  <a:t>.</a:t>
                </a:r>
              </a:p>
              <a:p>
                <a:r>
                  <a:rPr lang="es-ES" dirty="0" smtClean="0"/>
                  <a:t>Se mide en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𝑚𝑒𝑡𝑟𝑜𝑠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𝑠𝑒𝑔𝑢𝑛𝑑𝑜𝑠</m:t>
                        </m:r>
                      </m:den>
                    </m:f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4" name="Marcador de tex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6324713" y="776572"/>
                <a:ext cx="4586800" cy="3567200"/>
              </a:xfrm>
              <a:blipFill rotWithShape="0">
                <a:blip r:embed="rId3"/>
                <a:stretch>
                  <a:fillRect l="-798" t="-171" r="-2793" b="-308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5"/>
          <p:cNvCxnSpPr/>
          <p:nvPr/>
        </p:nvCxnSpPr>
        <p:spPr>
          <a:xfrm>
            <a:off x="9366422" y="2809103"/>
            <a:ext cx="222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63" y="4479324"/>
            <a:ext cx="3268362" cy="16341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900" y="4399006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1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9600" dirty="0" smtClean="0">
                <a:latin typeface="Ubuntu Mono" panose="020B0509030602030204" pitchFamily="49" charset="0"/>
              </a:rPr>
              <a:t>¿Qué es un vector?</a:t>
            </a:r>
            <a:endParaRPr lang="es-CL" sz="9600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1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04118" y="83631"/>
            <a:ext cx="9449600" cy="7336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Partes del vector</a:t>
            </a:r>
            <a:endParaRPr lang="es-CL" dirty="0">
              <a:latin typeface="VCR OSD Mono" panose="02000609000000000000" pitchFamily="49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r="10570"/>
          <a:stretch/>
        </p:blipFill>
        <p:spPr>
          <a:xfrm>
            <a:off x="2380701" y="817231"/>
            <a:ext cx="7496433" cy="53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6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297" y="143600"/>
            <a:ext cx="9449600" cy="7336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Magnitudes escalares y vectoriales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297" y="1320269"/>
            <a:ext cx="4586800" cy="3567200"/>
          </a:xfrm>
        </p:spPr>
        <p:txBody>
          <a:bodyPr/>
          <a:lstStyle/>
          <a:p>
            <a:r>
              <a:rPr lang="es-ES" dirty="0" smtClean="0"/>
              <a:t>Una magnitud que está determinada solo por su medición (un número).</a:t>
            </a:r>
          </a:p>
          <a:p>
            <a:r>
              <a:rPr lang="es-ES" dirty="0" smtClean="0"/>
              <a:t>Ejemplo, el tiempo, la temperatura, distancia, rapidez, masa, etc.</a:t>
            </a:r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234097" y="1320269"/>
            <a:ext cx="4586800" cy="3567200"/>
          </a:xfrm>
        </p:spPr>
        <p:txBody>
          <a:bodyPr/>
          <a:lstStyle/>
          <a:p>
            <a:r>
              <a:rPr lang="es-ES" dirty="0" smtClean="0"/>
              <a:t>Una magnitud que está determinada por su medición, su dirección y sentido.</a:t>
            </a:r>
          </a:p>
          <a:p>
            <a:r>
              <a:rPr lang="es-ES" dirty="0" smtClean="0"/>
              <a:t>Ejemplo, la velocidad, desplazamiento, aceleración, calor, fuerza, etc.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47" y="4150969"/>
            <a:ext cx="4972050" cy="1933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b="13006"/>
          <a:stretch/>
        </p:blipFill>
        <p:spPr>
          <a:xfrm>
            <a:off x="7405816" y="4530739"/>
            <a:ext cx="3146854" cy="219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3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32239"/>
            <a:ext cx="3188044" cy="3879687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71297" y="143600"/>
            <a:ext cx="9449600" cy="7336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Resolvamos un problema</a:t>
            </a:r>
            <a:endParaRPr lang="es-CL" dirty="0">
              <a:latin typeface="VCR OSD Mono" panose="02000609000000000000" pitchFamily="49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033" y="5615833"/>
            <a:ext cx="4852086" cy="10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1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297" y="82378"/>
            <a:ext cx="9449600" cy="7336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Movimiento uniforme y acelerado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297" y="1171987"/>
            <a:ext cx="4586800" cy="3567200"/>
          </a:xfrm>
        </p:spPr>
        <p:txBody>
          <a:bodyPr/>
          <a:lstStyle/>
          <a:p>
            <a:r>
              <a:rPr lang="es-ES" dirty="0" smtClean="0"/>
              <a:t>Cuando un cuerpo mantiene su VELOCIDAD hablamos de un movimiento uniforme.</a:t>
            </a:r>
          </a:p>
          <a:p>
            <a:r>
              <a:rPr lang="es-ES" dirty="0" smtClean="0"/>
              <a:t>Por ejemplo un tren en un tramo recto.</a:t>
            </a:r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234097" y="1171987"/>
            <a:ext cx="4586800" cy="3567200"/>
          </a:xfrm>
        </p:spPr>
        <p:txBody>
          <a:bodyPr/>
          <a:lstStyle/>
          <a:p>
            <a:r>
              <a:rPr lang="es-ES" dirty="0" smtClean="0"/>
              <a:t>Cuando un cuerpo cambia su VELOCIDAD, puede ser cualquiera de las 3 componentes del vector, hablamos de una aceleración, esta puede ser positiva o negativa.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7" y="4295497"/>
            <a:ext cx="3308279" cy="22082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13" y="4403979"/>
            <a:ext cx="4142109" cy="20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56588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 · SlidesCarnival</Template>
  <TotalTime>670</TotalTime>
  <Words>340</Words>
  <Application>Microsoft Office PowerPoint</Application>
  <PresentationFormat>Panorámica</PresentationFormat>
  <Paragraphs>47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Amatic SC</vt:lpstr>
      <vt:lpstr>Arial</vt:lpstr>
      <vt:lpstr>Cambria Math</vt:lpstr>
      <vt:lpstr>Michella Garden</vt:lpstr>
      <vt:lpstr>Quicksand</vt:lpstr>
      <vt:lpstr>Short Stack</vt:lpstr>
      <vt:lpstr>Ubuntu Mono</vt:lpstr>
      <vt:lpstr>VCR OSD Mono</vt:lpstr>
      <vt:lpstr>Knight template</vt:lpstr>
      <vt:lpstr>Interacciones físicas:  Movimiento, fuerza, trabajo y energía</vt:lpstr>
      <vt:lpstr>El movimiento</vt:lpstr>
      <vt:lpstr>Midamos los movimientos</vt:lpstr>
      <vt:lpstr>Presentación de PowerPoint</vt:lpstr>
      <vt:lpstr>Presentación de PowerPoint</vt:lpstr>
      <vt:lpstr>Partes del vector</vt:lpstr>
      <vt:lpstr>Magnitudes escalares y vectoriales</vt:lpstr>
      <vt:lpstr>Resolvamos un problema</vt:lpstr>
      <vt:lpstr>Movimiento uniforme y acelerado</vt:lpstr>
      <vt:lpstr>La aceleración</vt:lpstr>
      <vt:lpstr>De acuerdo a las relaciones matemáticas vistas…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 y entorno: La Materia del universo</dc:title>
  <dc:creator>Felipe Peña Andrade</dc:creator>
  <cp:lastModifiedBy>Felipe Peña Andrade</cp:lastModifiedBy>
  <cp:revision>28</cp:revision>
  <dcterms:created xsi:type="dcterms:W3CDTF">2020-06-03T02:35:45Z</dcterms:created>
  <dcterms:modified xsi:type="dcterms:W3CDTF">2020-06-04T04:01:36Z</dcterms:modified>
</cp:coreProperties>
</file>