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-14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515267" y="2186600"/>
            <a:ext cx="71616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114000" y="-224871"/>
            <a:ext cx="12387125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93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 with pattern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99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628" name="Google Shape;628;p12"/>
          <p:cNvSpPr/>
          <p:nvPr/>
        </p:nvSpPr>
        <p:spPr>
          <a:xfrm>
            <a:off x="5169772" y="115909"/>
            <a:ext cx="666200" cy="939705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98468" y="5780484"/>
            <a:ext cx="801688" cy="732713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81524" y="2955821"/>
            <a:ext cx="428632" cy="946355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431701" y="5443829"/>
            <a:ext cx="336495" cy="739064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5468001" y="6198907"/>
            <a:ext cx="502475" cy="339869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11436217" y="1268434"/>
            <a:ext cx="646993" cy="438732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4184775" y="6163756"/>
            <a:ext cx="483879" cy="891305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11372540" y="5642352"/>
            <a:ext cx="830869" cy="222307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4235316" y="578137"/>
            <a:ext cx="266400" cy="685264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8826934" y="49814"/>
            <a:ext cx="330668" cy="865527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7331232" y="6150833"/>
            <a:ext cx="451887" cy="431796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530353" y="162789"/>
            <a:ext cx="742696" cy="826432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2180982" y="6020842"/>
            <a:ext cx="741783" cy="84187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10489445" y="6137459"/>
            <a:ext cx="935991" cy="756924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6397801" y="5622535"/>
            <a:ext cx="821969" cy="895704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1273050" y="797936"/>
            <a:ext cx="772271" cy="869557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10578862" y="4069789"/>
            <a:ext cx="955087" cy="765184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11667516" y="2288195"/>
            <a:ext cx="605608" cy="541461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736681" y="-141756"/>
            <a:ext cx="498489" cy="657751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8152616" y="6087193"/>
            <a:ext cx="950485" cy="559089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923122" y="2271174"/>
            <a:ext cx="877033" cy="514821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10549380" y="2086988"/>
            <a:ext cx="1014029" cy="267272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764714" y="3187209"/>
            <a:ext cx="886847" cy="696151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324269" y="4557487"/>
            <a:ext cx="502555" cy="607580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10575341" y="5225795"/>
            <a:ext cx="528951" cy="53635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8973498" y="495126"/>
            <a:ext cx="604137" cy="68191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9692911" y="6075485"/>
            <a:ext cx="468292" cy="586668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10764274" y="928553"/>
            <a:ext cx="386319" cy="608313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9796916" y="-107745"/>
            <a:ext cx="803864" cy="854828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6587505" y="129715"/>
            <a:ext cx="985039" cy="614020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11076486" y="2697823"/>
            <a:ext cx="485225" cy="716235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87799" y="1865301"/>
            <a:ext cx="546884" cy="687576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3372967" y="5858335"/>
            <a:ext cx="607576" cy="576972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1032767" y="1790851"/>
            <a:ext cx="234195" cy="49736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11329137" y="5140970"/>
            <a:ext cx="321049" cy="270733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10939143" y="320248"/>
            <a:ext cx="234512" cy="232971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11664669" y="4478053"/>
            <a:ext cx="314851" cy="306543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4901167" y="5832367"/>
            <a:ext cx="292247" cy="628957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4044939" y="274361"/>
            <a:ext cx="318195" cy="324740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11650200" y="585625"/>
            <a:ext cx="343808" cy="379784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779009" y="195028"/>
            <a:ext cx="298004" cy="3208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10077943" y="5308019"/>
            <a:ext cx="272511" cy="371888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703245" y="4067929"/>
            <a:ext cx="205911" cy="363715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11672883" y="3696237"/>
            <a:ext cx="298429" cy="41064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87804" y="1115213"/>
            <a:ext cx="298737" cy="387044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9289560" y="5569275"/>
            <a:ext cx="288088" cy="368503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3091265" y="818420"/>
            <a:ext cx="443109" cy="449211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8028261" y="182906"/>
            <a:ext cx="353979" cy="273543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1055004" y="6173444"/>
            <a:ext cx="306257" cy="390773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6277649" y="784171"/>
            <a:ext cx="502976" cy="273184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51323" y="202058"/>
            <a:ext cx="315035" cy="30672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6092122" y="-126072"/>
            <a:ext cx="314580" cy="30628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1107929" y="4838204"/>
            <a:ext cx="275129" cy="267869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272888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816533" y="2111133"/>
            <a:ext cx="6559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816533" y="3786736"/>
            <a:ext cx="6559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82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736267" y="1671900"/>
            <a:ext cx="6719600" cy="35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4800" b="1">
                <a:latin typeface="Amatic SC"/>
                <a:ea typeface="Amatic SC"/>
                <a:cs typeface="Amatic SC"/>
                <a:sym typeface="Amatic SC"/>
              </a:defRPr>
            </a:lvl1pPr>
            <a:lvl2pPr marL="1219170" lvl="1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2pPr>
            <a:lvl3pPr marL="1828754" lvl="2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3pPr>
            <a:lvl4pPr marL="2438339" lvl="3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4pPr>
            <a:lvl5pPr marL="3047924" lvl="4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5pPr>
            <a:lvl6pPr marL="3657509" lvl="5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6pPr>
            <a:lvl7pPr marL="4267093" lvl="6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7pPr>
            <a:lvl8pPr marL="4876678" lvl="7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8pPr>
            <a:lvl9pPr marL="5486263" lvl="8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326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258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37116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623409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49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371167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4586291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7801415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519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622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2159233" y="5797333"/>
            <a:ext cx="7873600" cy="3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60804" y="-164343"/>
            <a:ext cx="12363231" cy="1214388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46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101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0029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2940" y="2194838"/>
            <a:ext cx="8180173" cy="2281600"/>
          </a:xfrm>
        </p:spPr>
        <p:txBody>
          <a:bodyPr/>
          <a:lstStyle/>
          <a:p>
            <a:r>
              <a:rPr lang="es-ES" sz="6000" b="0" dirty="0" smtClean="0">
                <a:latin typeface="Michella Garden" pitchFamily="50" charset="0"/>
              </a:rPr>
              <a:t>Materia y entorno</a:t>
            </a:r>
            <a:r>
              <a:rPr lang="es-ES" b="0" dirty="0" smtClean="0">
                <a:latin typeface="Michella Garden" pitchFamily="50" charset="0"/>
              </a:rPr>
              <a:t>:</a:t>
            </a:r>
            <a:br>
              <a:rPr lang="es-ES" b="0" dirty="0" smtClean="0">
                <a:latin typeface="Michella Garden" pitchFamily="50" charset="0"/>
              </a:rPr>
            </a:br>
            <a:r>
              <a:rPr lang="es-ES" b="0" dirty="0" smtClean="0">
                <a:latin typeface="Michella Garden" pitchFamily="50" charset="0"/>
              </a:rPr>
              <a:t> </a:t>
            </a:r>
            <a:r>
              <a:rPr lang="es-ES" sz="11500" b="0" dirty="0" smtClean="0">
                <a:latin typeface="Michella Garden" pitchFamily="50" charset="0"/>
              </a:rPr>
              <a:t>La tabla periódica</a:t>
            </a:r>
            <a:endParaRPr lang="es-CL" sz="11500" b="0" dirty="0">
              <a:latin typeface="Michella Garden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56252" y="4899804"/>
            <a:ext cx="307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VCR OSD Mono" panose="02000609000000000000" pitchFamily="49" charset="0"/>
              </a:rPr>
              <a:t>Profesor: Felipe Peña</a:t>
            </a:r>
            <a:endParaRPr lang="es-CL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50" y="643195"/>
            <a:ext cx="6976419" cy="57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65960" y="3025533"/>
            <a:ext cx="6559200" cy="15464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Propiedades de los elementos</a:t>
            </a:r>
            <a:endParaRPr lang="es-CL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3433973" y="8256"/>
            <a:ext cx="775720" cy="894048"/>
            <a:chOff x="3290978" y="801887"/>
            <a:chExt cx="711679" cy="8940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Rectángulo 11"/>
            <p:cNvSpPr/>
            <p:nvPr/>
          </p:nvSpPr>
          <p:spPr>
            <a:xfrm>
              <a:off x="3290978" y="801887"/>
              <a:ext cx="711679" cy="894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329797" y="860457"/>
              <a:ext cx="604696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4800" dirty="0"/>
                <a:t>X</a:t>
              </a:r>
              <a:endParaRPr lang="es-CL" sz="48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329797" y="1411469"/>
              <a:ext cx="6728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/>
                <a:t>N</a:t>
              </a:r>
              <a:r>
                <a:rPr lang="es-ES" sz="1100" dirty="0" smtClean="0"/>
                <a:t>ombre</a:t>
              </a:r>
              <a:endParaRPr lang="es-CL" sz="11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329797" y="855976"/>
              <a:ext cx="2329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A</a:t>
              </a:r>
              <a:endParaRPr lang="es-CL" sz="1000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769744" y="821111"/>
              <a:ext cx="232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Z</a:t>
              </a:r>
              <a:endParaRPr lang="es-C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37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71167" y="141296"/>
            <a:ext cx="9449600" cy="7336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La primera tabla periódica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2"/>
          </p:nvPr>
        </p:nvSpPr>
        <p:spPr>
          <a:xfrm>
            <a:off x="6233967" y="1528429"/>
            <a:ext cx="4586800" cy="3567200"/>
          </a:xfrm>
        </p:spPr>
        <p:txBody>
          <a:bodyPr/>
          <a:lstStyle/>
          <a:p>
            <a:r>
              <a:rPr lang="es-ES" sz="1600" dirty="0" smtClean="0"/>
              <a:t>Dimitri </a:t>
            </a:r>
            <a:r>
              <a:rPr lang="es-ES" sz="1600" dirty="0" err="1" smtClean="0"/>
              <a:t>Mendélev</a:t>
            </a:r>
            <a:r>
              <a:rPr lang="es-ES" sz="1600" dirty="0" smtClean="0"/>
              <a:t> en 1869</a:t>
            </a:r>
          </a:p>
          <a:p>
            <a:r>
              <a:rPr lang="es-ES" sz="1600" dirty="0" smtClean="0"/>
              <a:t>Establece periodos y grupos para los elementos en un orden creciente de acuerdo a sus masas y propiedades.</a:t>
            </a:r>
          </a:p>
          <a:p>
            <a:r>
              <a:rPr lang="es-ES" sz="1600" dirty="0" smtClean="0"/>
              <a:t>Deja espacios vacíos prediciendo la masa de los elementos faltantes. </a:t>
            </a:r>
          </a:p>
          <a:p>
            <a:r>
              <a:rPr lang="es-ES" sz="1600" dirty="0" smtClean="0"/>
              <a:t>Clasificación general en </a:t>
            </a:r>
            <a:r>
              <a:rPr lang="es-ES" sz="1600" b="1" dirty="0" smtClean="0"/>
              <a:t>metales y no metales. </a:t>
            </a:r>
            <a:r>
              <a:rPr lang="es-ES" sz="1600" dirty="0" smtClean="0"/>
              <a:t>(La mayoría son metales)</a:t>
            </a:r>
            <a:endParaRPr lang="es-ES" sz="1600" b="1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5" y="1501501"/>
            <a:ext cx="5325372" cy="35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297" y="0"/>
            <a:ext cx="9449600" cy="7336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Configuración electrónica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234097" y="1526215"/>
            <a:ext cx="4586800" cy="3567200"/>
          </a:xfrm>
        </p:spPr>
        <p:txBody>
          <a:bodyPr/>
          <a:lstStyle/>
          <a:p>
            <a:r>
              <a:rPr lang="es-ES" sz="1800" dirty="0" smtClean="0"/>
              <a:t>Niels Bohr propone que la periodicidad de las propiedades de los elementos es debida a su configuración electrónica.</a:t>
            </a:r>
          </a:p>
          <a:p>
            <a:r>
              <a:rPr lang="es-ES" sz="1800" dirty="0" smtClean="0"/>
              <a:t>La disposición actual de la tabla se determinó de acuerdo a la configuración electrónica.</a:t>
            </a:r>
          </a:p>
          <a:p>
            <a:r>
              <a:rPr lang="es-ES" sz="1800" dirty="0" smtClean="0"/>
              <a:t>Los orbitales buscan estabilidad.</a:t>
            </a:r>
          </a:p>
          <a:p>
            <a:r>
              <a:rPr lang="es-ES" sz="1800" dirty="0" smtClean="0"/>
              <a:t>Forman un enlace de acuerdo a sus electrones de valencia.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8" y="733600"/>
            <a:ext cx="5104188" cy="50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167" y="215436"/>
            <a:ext cx="9449600" cy="7336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Ionización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167" y="949036"/>
            <a:ext cx="2934000" cy="3543200"/>
          </a:xfrm>
        </p:spPr>
        <p:txBody>
          <a:bodyPr/>
          <a:lstStyle/>
          <a:p>
            <a:pPr algn="just"/>
            <a:r>
              <a:rPr lang="es-ES" sz="2000" dirty="0" smtClean="0"/>
              <a:t>Proceso en que cambia el número de electrones de un átomo (en relación a su numero de protones)</a:t>
            </a:r>
            <a:endParaRPr lang="es-CL" sz="2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2"/>
          </p:nvPr>
        </p:nvSpPr>
        <p:spPr>
          <a:xfrm>
            <a:off x="4586291" y="945858"/>
            <a:ext cx="2934000" cy="3543200"/>
          </a:xfrm>
        </p:spPr>
        <p:txBody>
          <a:bodyPr/>
          <a:lstStyle/>
          <a:p>
            <a:r>
              <a:rPr lang="es-ES" b="1" dirty="0" smtClean="0"/>
              <a:t>Catión:</a:t>
            </a:r>
          </a:p>
          <a:p>
            <a:r>
              <a:rPr lang="es-ES" dirty="0" smtClean="0"/>
              <a:t>Los cationes son positivos al ceder cargar negativas.</a:t>
            </a:r>
          </a:p>
          <a:p>
            <a:r>
              <a:rPr lang="es-ES" dirty="0" smtClean="0"/>
              <a:t>Ceden electrones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3"/>
          </p:nvPr>
        </p:nvSpPr>
        <p:spPr>
          <a:xfrm>
            <a:off x="7801415" y="945858"/>
            <a:ext cx="2934000" cy="3543200"/>
          </a:xfrm>
        </p:spPr>
        <p:txBody>
          <a:bodyPr/>
          <a:lstStyle/>
          <a:p>
            <a:r>
              <a:rPr lang="es-ES" b="1" dirty="0" smtClean="0"/>
              <a:t>Anión:</a:t>
            </a:r>
          </a:p>
          <a:p>
            <a:r>
              <a:rPr lang="es-ES" dirty="0" smtClean="0"/>
              <a:t>Los aniones son negativos al ganar electrones.</a:t>
            </a:r>
          </a:p>
          <a:p>
            <a:r>
              <a:rPr lang="es-ES" dirty="0" smtClean="0"/>
              <a:t>Ganan electrones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b="7761"/>
          <a:stretch/>
        </p:blipFill>
        <p:spPr>
          <a:xfrm>
            <a:off x="3379340" y="3249122"/>
            <a:ext cx="5425597" cy="32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2703316" y="2149695"/>
            <a:ext cx="6719600" cy="3566800"/>
          </a:xfrm>
        </p:spPr>
        <p:txBody>
          <a:bodyPr/>
          <a:lstStyle/>
          <a:p>
            <a:pPr marL="0" indent="0">
              <a:buNone/>
            </a:pPr>
            <a:r>
              <a:rPr lang="es-ES" sz="6000" dirty="0" smtClean="0">
                <a:latin typeface="VCR OSD Mono" panose="02000609000000000000" pitchFamily="49" charset="0"/>
              </a:rPr>
              <a:t>Elementos por propiedades</a:t>
            </a:r>
            <a:endParaRPr lang="es-CL" sz="6000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371167" y="0"/>
            <a:ext cx="9449600" cy="733600"/>
          </a:xfrm>
        </p:spPr>
        <p:txBody>
          <a:bodyPr/>
          <a:lstStyle/>
          <a:p>
            <a:r>
              <a:rPr lang="es-ES" sz="4000" dirty="0" smtClean="0">
                <a:latin typeface="VCR OSD Mono" panose="02000609000000000000" pitchFamily="49" charset="0"/>
              </a:rPr>
              <a:t>Metales</a:t>
            </a:r>
            <a:endParaRPr lang="es-CL" sz="4000" dirty="0">
              <a:latin typeface="VCR OSD Mono" panose="02000609000000000000" pitchFamily="49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371167" y="1119814"/>
            <a:ext cx="4856638" cy="3577600"/>
          </a:xfrm>
        </p:spPr>
        <p:txBody>
          <a:bodyPr/>
          <a:lstStyle/>
          <a:p>
            <a:r>
              <a:rPr lang="es-ES" dirty="0" smtClean="0"/>
              <a:t>Poseen 1 a 3 electrones de valencia</a:t>
            </a:r>
          </a:p>
          <a:p>
            <a:r>
              <a:rPr lang="es-ES" dirty="0" smtClean="0"/>
              <a:t>Cationes</a:t>
            </a:r>
          </a:p>
          <a:p>
            <a:r>
              <a:rPr lang="es-ES" dirty="0" smtClean="0"/>
              <a:t>Dúctiles y maleables</a:t>
            </a:r>
          </a:p>
          <a:p>
            <a:r>
              <a:rPr lang="es-ES" dirty="0" smtClean="0"/>
              <a:t>Buenos conductores</a:t>
            </a:r>
          </a:p>
          <a:p>
            <a:r>
              <a:rPr lang="es-ES" dirty="0" smtClean="0"/>
              <a:t>Mezclas llamadas aleaciones.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32" y="1119814"/>
            <a:ext cx="4077730" cy="20269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57" y="4199869"/>
            <a:ext cx="3227840" cy="2148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/>
          <a:stretch/>
        </p:blipFill>
        <p:spPr>
          <a:xfrm>
            <a:off x="4664797" y="4199869"/>
            <a:ext cx="3126016" cy="21485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r="5769"/>
          <a:stretch/>
        </p:blipFill>
        <p:spPr>
          <a:xfrm>
            <a:off x="7790812" y="4199869"/>
            <a:ext cx="3379991" cy="21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167" y="0"/>
            <a:ext cx="9449600" cy="733600"/>
          </a:xfrm>
        </p:spPr>
        <p:txBody>
          <a:bodyPr/>
          <a:lstStyle/>
          <a:p>
            <a:r>
              <a:rPr lang="es-ES" sz="4000" dirty="0" smtClean="0">
                <a:latin typeface="VCR OSD Mono" panose="02000609000000000000" pitchFamily="49" charset="0"/>
              </a:rPr>
              <a:t>No metales</a:t>
            </a:r>
            <a:endParaRPr lang="es-CL" sz="4000" dirty="0">
              <a:latin typeface="VCR OSD Mono" panose="02000609000000000000" pitchFamily="49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Poseen de 4 a 6 electrones en su última capa.</a:t>
            </a:r>
          </a:p>
          <a:p>
            <a:r>
              <a:rPr lang="es-ES" dirty="0" smtClean="0"/>
              <a:t>Aniones</a:t>
            </a:r>
          </a:p>
          <a:p>
            <a:r>
              <a:rPr lang="es-ES" dirty="0" smtClean="0"/>
              <a:t>Malos conductores</a:t>
            </a:r>
          </a:p>
          <a:p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t="20213" r="8659"/>
          <a:stretch/>
        </p:blipFill>
        <p:spPr>
          <a:xfrm>
            <a:off x="2274515" y="3866963"/>
            <a:ext cx="5468115" cy="14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 · SlidesCarnival</Template>
  <TotalTime>641</TotalTime>
  <Words>203</Words>
  <Application>Microsoft Office PowerPoint</Application>
  <PresentationFormat>Personalizado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Knight template</vt:lpstr>
      <vt:lpstr>Materia y entorno:  La tabla periódica</vt:lpstr>
      <vt:lpstr>Propiedades de los elementos</vt:lpstr>
      <vt:lpstr>Presentación de PowerPoint</vt:lpstr>
      <vt:lpstr>La primera tabla periódica</vt:lpstr>
      <vt:lpstr>Configuración electrónica</vt:lpstr>
      <vt:lpstr>Ionización</vt:lpstr>
      <vt:lpstr>Presentación de PowerPoint</vt:lpstr>
      <vt:lpstr>Metales</vt:lpstr>
      <vt:lpstr>No metales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 y entorno: La Materia del universo</dc:title>
  <dc:creator>Felipe Peña Andrade</dc:creator>
  <cp:lastModifiedBy>yiyonash</cp:lastModifiedBy>
  <cp:revision>28</cp:revision>
  <dcterms:created xsi:type="dcterms:W3CDTF">2020-06-03T02:35:45Z</dcterms:created>
  <dcterms:modified xsi:type="dcterms:W3CDTF">2020-07-06T15:53:28Z</dcterms:modified>
</cp:coreProperties>
</file>