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-14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114000" y="-224871"/>
            <a:ext cx="12387125" cy="7235872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09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 with pattern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88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628" name="Google Shape;628;p12"/>
          <p:cNvSpPr/>
          <p:nvPr/>
        </p:nvSpPr>
        <p:spPr>
          <a:xfrm>
            <a:off x="5169772" y="115909"/>
            <a:ext cx="666200" cy="939705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98468" y="5780484"/>
            <a:ext cx="801688" cy="732713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81524" y="2955821"/>
            <a:ext cx="428632" cy="946355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431701" y="5443829"/>
            <a:ext cx="336495" cy="739064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468001" y="6198907"/>
            <a:ext cx="502475" cy="339869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11436217" y="1268434"/>
            <a:ext cx="646993" cy="438732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4184775" y="6163756"/>
            <a:ext cx="483879" cy="891305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11372540" y="5642352"/>
            <a:ext cx="830869" cy="222307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4235316" y="578137"/>
            <a:ext cx="266400" cy="685264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8826934" y="49814"/>
            <a:ext cx="330668" cy="865527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7331232" y="6150833"/>
            <a:ext cx="451887" cy="431796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530353" y="162789"/>
            <a:ext cx="742696" cy="826432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2180982" y="6020842"/>
            <a:ext cx="741783" cy="84187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10489445" y="6137459"/>
            <a:ext cx="935991" cy="756924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6397801" y="5622535"/>
            <a:ext cx="821969" cy="895704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1273050" y="797936"/>
            <a:ext cx="772271" cy="869557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10578862" y="4069789"/>
            <a:ext cx="955087" cy="765184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11667516" y="2288195"/>
            <a:ext cx="605608" cy="541461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736681" y="-141756"/>
            <a:ext cx="498489" cy="657751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152616" y="6087193"/>
            <a:ext cx="950485" cy="559089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923122" y="2271174"/>
            <a:ext cx="877033" cy="514821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10549380" y="2086988"/>
            <a:ext cx="1014029" cy="267272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764714" y="3187209"/>
            <a:ext cx="886847" cy="696151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324269" y="4557487"/>
            <a:ext cx="502555" cy="607580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10575341" y="5225795"/>
            <a:ext cx="528951" cy="53635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8973498" y="495126"/>
            <a:ext cx="604137" cy="68191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9692911" y="6075485"/>
            <a:ext cx="468292" cy="586668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10764274" y="928553"/>
            <a:ext cx="386319" cy="608313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9796916" y="-107745"/>
            <a:ext cx="803864" cy="854828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6587505" y="129715"/>
            <a:ext cx="985039" cy="614020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11076486" y="2697823"/>
            <a:ext cx="485225" cy="716235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87799" y="1865301"/>
            <a:ext cx="546884" cy="687576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3372967" y="5858335"/>
            <a:ext cx="607576" cy="576972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032767" y="1790851"/>
            <a:ext cx="234195" cy="49736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1329137" y="5140970"/>
            <a:ext cx="321049" cy="270733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0939143" y="320248"/>
            <a:ext cx="234512" cy="232971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1664669" y="4478053"/>
            <a:ext cx="314851" cy="306543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4901167" y="5832367"/>
            <a:ext cx="292247" cy="628957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4044939" y="274361"/>
            <a:ext cx="318195" cy="324740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11650200" y="585625"/>
            <a:ext cx="343808" cy="379784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779009" y="195028"/>
            <a:ext cx="298004" cy="3208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10077943" y="5308019"/>
            <a:ext cx="272511" cy="371888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703245" y="4067929"/>
            <a:ext cx="205911" cy="363715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11672883" y="3696237"/>
            <a:ext cx="298429" cy="41064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87804" y="1115213"/>
            <a:ext cx="298737" cy="387044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9289560" y="5569275"/>
            <a:ext cx="288088" cy="368503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3091265" y="818420"/>
            <a:ext cx="443109" cy="449211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8028261" y="182906"/>
            <a:ext cx="353979" cy="273543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055004" y="6173444"/>
            <a:ext cx="306257" cy="390773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6277649" y="784171"/>
            <a:ext cx="502976" cy="273184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51323" y="202058"/>
            <a:ext cx="315035" cy="30672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6092122" y="-126072"/>
            <a:ext cx="314580" cy="30628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1107929" y="4838204"/>
            <a:ext cx="275129" cy="267869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141416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816533" y="2111133"/>
            <a:ext cx="6559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816533" y="3786736"/>
            <a:ext cx="6559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5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111883" y="-224871"/>
            <a:ext cx="12385009" cy="7235872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736267" y="1671900"/>
            <a:ext cx="6719600" cy="35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4800" b="1">
                <a:latin typeface="Amatic SC"/>
                <a:ea typeface="Amatic SC"/>
                <a:cs typeface="Amatic SC"/>
                <a:sym typeface="Amatic SC"/>
              </a:defRPr>
            </a:lvl1pPr>
            <a:lvl2pPr marL="1219170" lvl="1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2pPr>
            <a:lvl3pPr marL="1828754" lvl="2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3pPr>
            <a:lvl4pPr marL="2438339" lvl="3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4pPr>
            <a:lvl5pPr marL="3047924" lvl="4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5pPr>
            <a:lvl6pPr marL="3657509" lvl="5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6pPr>
            <a:lvl7pPr marL="4267093" lvl="6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7pPr>
            <a:lvl8pPr marL="4876678" lvl="7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8pPr>
            <a:lvl9pPr marL="5486263" lvl="8" indent="-609585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48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388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76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37116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6234097" y="1872204"/>
            <a:ext cx="4586800" cy="3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✘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16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371167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4586291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7801415" y="1908000"/>
            <a:ext cx="2934000" cy="35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✘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720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60804" y="5788527"/>
            <a:ext cx="12363231" cy="1214388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73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2159233" y="5797333"/>
            <a:ext cx="7873600" cy="3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60804" y="-164343"/>
            <a:ext cx="12363231" cy="1214388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47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31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371167" y="882701"/>
            <a:ext cx="9449600" cy="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5730167" y="6333133"/>
            <a:ext cx="7316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4F17CAC7-181D-4905-8FCB-7E1238E42BD5}" type="slidenum">
              <a:rPr lang="es-CL" smtClean="0"/>
              <a:t>‹Nº›</a:t>
            </a:fld>
            <a:endParaRPr lang="es-CL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371167" y="1770603"/>
            <a:ext cx="9449600" cy="3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33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67" y="2087746"/>
            <a:ext cx="7161600" cy="2281600"/>
          </a:xfrm>
        </p:spPr>
        <p:txBody>
          <a:bodyPr/>
          <a:lstStyle/>
          <a:p>
            <a:r>
              <a:rPr lang="es-ES" sz="4800" b="0" dirty="0" smtClean="0">
                <a:latin typeface="Michella Garden" pitchFamily="50" charset="0"/>
              </a:rPr>
              <a:t>Interacciones físicas</a:t>
            </a:r>
            <a:r>
              <a:rPr lang="es-ES" b="0" dirty="0" smtClean="0">
                <a:latin typeface="Michella Garden" pitchFamily="50" charset="0"/>
              </a:rPr>
              <a:t>:</a:t>
            </a:r>
            <a:br>
              <a:rPr lang="es-ES" b="0" dirty="0" smtClean="0">
                <a:latin typeface="Michella Garden" pitchFamily="50" charset="0"/>
              </a:rPr>
            </a:br>
            <a:r>
              <a:rPr lang="es-ES" b="0" dirty="0" smtClean="0">
                <a:latin typeface="Michella Garden" pitchFamily="50" charset="0"/>
              </a:rPr>
              <a:t> </a:t>
            </a:r>
            <a:r>
              <a:rPr lang="es-ES" sz="8800" b="0" dirty="0" smtClean="0">
                <a:latin typeface="Michella Garden" pitchFamily="50" charset="0"/>
              </a:rPr>
              <a:t>Movimiento, fuerza, trabajo y energía</a:t>
            </a:r>
            <a:endParaRPr lang="es-CL" sz="8800" b="0" dirty="0">
              <a:latin typeface="Michella Garden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56252" y="4899804"/>
            <a:ext cx="30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VCR OSD Mono" panose="02000609000000000000" pitchFamily="49" charset="0"/>
              </a:rPr>
              <a:t>Profesor: Felipe Peña</a:t>
            </a:r>
            <a:endParaRPr lang="es-CL" dirty="0">
              <a:latin typeface="VCR OSD Mono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000" dirty="0" smtClean="0">
                <a:latin typeface="VCR OSD Mono" panose="02000609000000000000" pitchFamily="49" charset="0"/>
              </a:rPr>
              <a:t>Trabajo</a:t>
            </a:r>
            <a:endParaRPr lang="es-CL" sz="8000" dirty="0">
              <a:latin typeface="VCR OSD Mono" panose="02000609000000000000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ítulo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Sub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1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1408670" y="3385752"/>
            <a:ext cx="9835979" cy="247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2776151" y="1664043"/>
            <a:ext cx="2100649" cy="17217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3690550" y="2463113"/>
            <a:ext cx="579943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465435" y="910281"/>
                <a:ext cx="2783134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s-E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s-E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s-C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s-CL" sz="40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5" y="910281"/>
                <a:ext cx="2783134" cy="6902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442" y="284592"/>
            <a:ext cx="1393353" cy="11055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06810" y="3814799"/>
            <a:ext cx="61371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Trabajo es la cantidad de energía empleada para desplazar un cuerpo. Corresponderá a la relación entre la Fuerza ejercida y el desplazamiento adquirido.</a:t>
            </a:r>
          </a:p>
          <a:p>
            <a:pPr algn="just"/>
            <a:r>
              <a:rPr lang="es-ES" dirty="0" smtClean="0"/>
              <a:t>Unidad de medida: Joule (J)</a:t>
            </a:r>
          </a:p>
          <a:p>
            <a:pPr algn="just"/>
            <a:r>
              <a:rPr lang="es-ES" dirty="0" smtClean="0"/>
              <a:t>Mayor trabajo corresponderá a un mayor desplazamiento de un objeto.</a:t>
            </a:r>
          </a:p>
          <a:p>
            <a:pPr algn="just"/>
            <a:r>
              <a:rPr lang="es-ES" dirty="0" smtClean="0"/>
              <a:t>Algunos objetos poseen mucha Inercia (Peso) por lo que desplazarlos requiere de gran cantidad de energía, como una pared.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009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Potencia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4000" dirty="0" smtClean="0"/>
              <a:t>P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2133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/>
          <p:cNvSpPr/>
          <p:nvPr/>
        </p:nvSpPr>
        <p:spPr>
          <a:xfrm>
            <a:off x="6549080" y="794951"/>
            <a:ext cx="9218141" cy="606304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 derecha 4"/>
          <p:cNvSpPr/>
          <p:nvPr/>
        </p:nvSpPr>
        <p:spPr>
          <a:xfrm rot="18522154">
            <a:off x="9187380" y="1692083"/>
            <a:ext cx="1532238" cy="3295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derecha 5"/>
          <p:cNvSpPr/>
          <p:nvPr/>
        </p:nvSpPr>
        <p:spPr>
          <a:xfrm rot="18522154">
            <a:off x="7000903" y="5423975"/>
            <a:ext cx="405269" cy="3295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65435" y="910281"/>
                <a:ext cx="1465851" cy="1033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4000" b="0" dirty="0" smtClean="0"/>
                  <a:t>P</a:t>
                </a:r>
                <a14:m>
                  <m:oMath xmlns:m="http://schemas.openxmlformats.org/officeDocument/2006/math">
                    <m:r>
                      <a:rPr lang="es-ES" sz="40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s-E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E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s-ES" sz="4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" sz="4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s-E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acc>
                  </m:oMath>
                </a14:m>
                <a:endParaRPr lang="es-CL" sz="40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5" y="910281"/>
                <a:ext cx="1465851" cy="1033360"/>
              </a:xfrm>
              <a:prstGeom prst="rect">
                <a:avLst/>
              </a:prstGeom>
              <a:blipFill rotWithShape="0">
                <a:blip r:embed="rId2"/>
                <a:stretch>
                  <a:fillRect l="-20747" b="-1470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1" y="4289137"/>
            <a:ext cx="2364297" cy="236429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360857" y="1768602"/>
            <a:ext cx="6137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potencia corresponde al trabajo (desplazamiento al aplicarse una fuerza) pero relacionada al tiempo en el que se ejerce dicha fuerza. </a:t>
            </a:r>
          </a:p>
          <a:p>
            <a:pPr algn="just"/>
            <a:r>
              <a:rPr lang="es-ES" dirty="0" smtClean="0"/>
              <a:t>La potencia es inversamente proporcional al tiempo empleado, a menor tiempo mayor potencia y viceversa.</a:t>
            </a:r>
          </a:p>
          <a:p>
            <a:pPr algn="just"/>
            <a:r>
              <a:rPr lang="es-ES" dirty="0" smtClean="0"/>
              <a:t>Podemos subir un mismo objeto (misma fuerza ejercida) en un mismo desplazamiento, pero si se realiza en periodos de tiempo diferente, se habrá empleado diferente potencia.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007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297" y="308209"/>
            <a:ext cx="9449600" cy="733600"/>
          </a:xfrm>
        </p:spPr>
        <p:txBody>
          <a:bodyPr/>
          <a:lstStyle/>
          <a:p>
            <a:r>
              <a:rPr lang="es-ES" dirty="0" smtClean="0">
                <a:latin typeface="VCR OSD Mono" panose="02000609000000000000" pitchFamily="49" charset="0"/>
              </a:rPr>
              <a:t>Igual pero no son lo mismo</a:t>
            </a:r>
            <a:endParaRPr lang="es-CL" dirty="0">
              <a:latin typeface="VCR OSD Mono" panose="02000609000000000000" pitchFamily="49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297" y="1455591"/>
            <a:ext cx="4586800" cy="3567200"/>
          </a:xfrm>
        </p:spPr>
        <p:txBody>
          <a:bodyPr/>
          <a:lstStyle/>
          <a:p>
            <a:r>
              <a:rPr lang="es-ES" dirty="0" smtClean="0"/>
              <a:t>Trabajo</a:t>
            </a:r>
          </a:p>
          <a:p>
            <a:r>
              <a:rPr lang="es-ES" dirty="0" smtClean="0"/>
              <a:t>Lo medimos es energía, por lo tanto es un tipo de energía.</a:t>
            </a:r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234097" y="1519797"/>
            <a:ext cx="4586800" cy="3567200"/>
          </a:xfrm>
        </p:spPr>
        <p:txBody>
          <a:bodyPr/>
          <a:lstStyle/>
          <a:p>
            <a:r>
              <a:rPr lang="es-ES" dirty="0" smtClean="0"/>
              <a:t>Energía</a:t>
            </a:r>
          </a:p>
          <a:p>
            <a:r>
              <a:rPr lang="es-ES" dirty="0" smtClean="0"/>
              <a:t>Movimiento en distintas escalas, puede ser de átomos, electrones u objetos.</a:t>
            </a: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6755" r="25127"/>
          <a:stretch/>
        </p:blipFill>
        <p:spPr>
          <a:xfrm>
            <a:off x="6234097" y="4709855"/>
            <a:ext cx="1260389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88" y="5436573"/>
            <a:ext cx="2139539" cy="14268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8" y="3876418"/>
            <a:ext cx="2476500" cy="17049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86" y="4231867"/>
            <a:ext cx="2399157" cy="13495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03" y="3876418"/>
            <a:ext cx="2339502" cy="15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29725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 · SlidesCarnival</Template>
  <TotalTime>803</TotalTime>
  <Words>204</Words>
  <Application>Microsoft Office PowerPoint</Application>
  <PresentationFormat>Personalizado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Knight template</vt:lpstr>
      <vt:lpstr>Interacciones físicas:  Movimiento, fuerza, trabajo y energía</vt:lpstr>
      <vt:lpstr>Trabajo</vt:lpstr>
      <vt:lpstr>Presentación de PowerPoint</vt:lpstr>
      <vt:lpstr>Potencia</vt:lpstr>
      <vt:lpstr>Presentación de PowerPoint</vt:lpstr>
      <vt:lpstr>Igual pero no son lo mismo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y entorno: La Materia del universo</dc:title>
  <dc:creator>Felipe Peña Andrade</dc:creator>
  <cp:lastModifiedBy>yiyonash</cp:lastModifiedBy>
  <cp:revision>39</cp:revision>
  <dcterms:created xsi:type="dcterms:W3CDTF">2020-06-03T02:35:45Z</dcterms:created>
  <dcterms:modified xsi:type="dcterms:W3CDTF">2020-07-06T16:18:44Z</dcterms:modified>
</cp:coreProperties>
</file>