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1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0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7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321537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4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51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04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176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8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9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92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7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153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67" y="2087746"/>
            <a:ext cx="7161600" cy="2281600"/>
          </a:xfrm>
        </p:spPr>
        <p:txBody>
          <a:bodyPr/>
          <a:lstStyle/>
          <a:p>
            <a:r>
              <a:rPr lang="es-ES" sz="4800" b="0" dirty="0" smtClean="0">
                <a:latin typeface="Michella Garden" pitchFamily="50" charset="0"/>
              </a:rPr>
              <a:t>Interacciones físicas</a:t>
            </a:r>
            <a:r>
              <a:rPr lang="es-ES" b="0" dirty="0" smtClean="0">
                <a:latin typeface="Michella Garden" pitchFamily="50" charset="0"/>
              </a:rPr>
              <a:t>:</a:t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8800" b="0" dirty="0" smtClean="0">
                <a:latin typeface="Michella Garden" pitchFamily="50" charset="0"/>
              </a:rPr>
              <a:t>Movimiento, fuerza, trabajo y energía</a:t>
            </a:r>
            <a:endParaRPr lang="es-CL" sz="88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56252" y="4899804"/>
            <a:ext cx="3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Profesor: Felipe Peña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190" y="336756"/>
            <a:ext cx="9449600" cy="733600"/>
          </a:xfrm>
        </p:spPr>
        <p:txBody>
          <a:bodyPr/>
          <a:lstStyle/>
          <a:p>
            <a:r>
              <a:rPr lang="es-ES" sz="4000" dirty="0" smtClean="0">
                <a:latin typeface="VCR OSD Mono" panose="02000609000000000000" pitchFamily="49" charset="0"/>
              </a:rPr>
              <a:t>El movimiento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79189" y="1188896"/>
            <a:ext cx="4586800" cy="3567200"/>
          </a:xfrm>
        </p:spPr>
        <p:txBody>
          <a:bodyPr/>
          <a:lstStyle/>
          <a:p>
            <a:r>
              <a:rPr lang="es-ES" dirty="0" smtClean="0"/>
              <a:t>Sistema de referencias:</a:t>
            </a:r>
          </a:p>
          <a:p>
            <a:r>
              <a:rPr lang="es-ES" dirty="0" smtClean="0"/>
              <a:t>Posición inicial</a:t>
            </a:r>
          </a:p>
          <a:p>
            <a:r>
              <a:rPr lang="es-ES" dirty="0" smtClean="0"/>
              <a:t>¿Quién se mueve?</a:t>
            </a:r>
          </a:p>
          <a:p>
            <a:r>
              <a:rPr lang="es-ES" dirty="0" smtClean="0"/>
              <a:t>¿Quién no se mueve?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>
          <a:xfrm>
            <a:off x="6695416" y="1188896"/>
            <a:ext cx="4586800" cy="3567200"/>
          </a:xfrm>
        </p:spPr>
        <p:txBody>
          <a:bodyPr/>
          <a:lstStyle/>
          <a:p>
            <a:r>
              <a:rPr lang="es-ES" dirty="0" smtClean="0"/>
              <a:t>El movimiento depende del sistema de referencias que usemos.</a:t>
            </a:r>
          </a:p>
          <a:p>
            <a:r>
              <a:rPr lang="es-ES" dirty="0" smtClean="0"/>
              <a:t>Podemos medir la distancia recorrida y el tiempo empleado.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7416"/>
          <a:stretch/>
        </p:blipFill>
        <p:spPr>
          <a:xfrm>
            <a:off x="679189" y="3529091"/>
            <a:ext cx="2950723" cy="1960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93" y="4175071"/>
            <a:ext cx="3458716" cy="19436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68" y="5146879"/>
            <a:ext cx="2595448" cy="15528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3" y="3321803"/>
            <a:ext cx="2730458" cy="1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latin typeface="VCR OSD Mono" panose="02000609000000000000" pitchFamily="49" charset="0"/>
              </a:rPr>
              <a:t>¿Por qué se mueve un objeto?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67" y="2201717"/>
            <a:ext cx="4586800" cy="3035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54" y="2201717"/>
            <a:ext cx="4556713" cy="30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752742" y="2776151"/>
            <a:ext cx="6719600" cy="1408105"/>
          </a:xfrm>
        </p:spPr>
        <p:txBody>
          <a:bodyPr/>
          <a:lstStyle/>
          <a:p>
            <a:pPr marL="0" indent="0">
              <a:buNone/>
            </a:pPr>
            <a:r>
              <a:rPr lang="es-ES" sz="8800" dirty="0" smtClean="0">
                <a:latin typeface="VCR OSD Mono" panose="02000609000000000000" pitchFamily="49" charset="0"/>
              </a:rPr>
              <a:t>La fuerza</a:t>
            </a:r>
            <a:endParaRPr lang="es-CL" sz="8800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5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8491" y="166009"/>
            <a:ext cx="9449600" cy="733600"/>
          </a:xfrm>
        </p:spPr>
        <p:txBody>
          <a:bodyPr/>
          <a:lstStyle/>
          <a:p>
            <a:r>
              <a:rPr lang="es-ES" sz="4000" dirty="0" smtClean="0">
                <a:latin typeface="VCR OSD Mono" panose="02000609000000000000" pitchFamily="49" charset="0"/>
              </a:rPr>
              <a:t>La fuerza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91" y="1907999"/>
            <a:ext cx="2836551" cy="3543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14" y="1852936"/>
            <a:ext cx="2668159" cy="3653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4646" r="6327" b="14286"/>
          <a:stretch/>
        </p:blipFill>
        <p:spPr>
          <a:xfrm>
            <a:off x="7520290" y="1241199"/>
            <a:ext cx="430015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934992" y="358346"/>
                <a:ext cx="3933569" cy="1490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CL" sz="4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ES" sz="4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s-ES" sz="4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CL" sz="4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2" y="358346"/>
                <a:ext cx="3933569" cy="14905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4077729" y="2397211"/>
            <a:ext cx="3253946" cy="29409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10"/>
          <p:cNvCxnSpPr/>
          <p:nvPr/>
        </p:nvCxnSpPr>
        <p:spPr>
          <a:xfrm>
            <a:off x="568411" y="5338119"/>
            <a:ext cx="11154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derecha 11"/>
          <p:cNvSpPr/>
          <p:nvPr/>
        </p:nvSpPr>
        <p:spPr>
          <a:xfrm>
            <a:off x="1565189" y="3319849"/>
            <a:ext cx="2347784" cy="11203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abajo 12"/>
          <p:cNvSpPr/>
          <p:nvPr/>
        </p:nvSpPr>
        <p:spPr>
          <a:xfrm>
            <a:off x="5329881" y="428368"/>
            <a:ext cx="667265" cy="187822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 abajo 13"/>
          <p:cNvSpPr/>
          <p:nvPr/>
        </p:nvSpPr>
        <p:spPr>
          <a:xfrm rot="10800000">
            <a:off x="5329881" y="3501081"/>
            <a:ext cx="667265" cy="187822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/>
          <p:cNvSpPr txBox="1"/>
          <p:nvPr/>
        </p:nvSpPr>
        <p:spPr>
          <a:xfrm>
            <a:off x="8262552" y="1571698"/>
            <a:ext cx="3328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Ubuntu Mono" panose="020B0509030602030204" pitchFamily="49" charset="0"/>
              </a:rPr>
              <a:t>La fuerza corresponde a la propiedad de un cuerpo de cambiar la velocidad de otro cuerpo.</a:t>
            </a:r>
          </a:p>
          <a:p>
            <a:pPr algn="just"/>
            <a:r>
              <a:rPr lang="es-ES" dirty="0" smtClean="0">
                <a:latin typeface="Ubuntu Mono" panose="020B0509030602030204" pitchFamily="49" charset="0"/>
              </a:rPr>
              <a:t>La fuerza es una interacción entre 2 o más cuerpos.</a:t>
            </a:r>
          </a:p>
          <a:p>
            <a:pPr algn="just"/>
            <a:r>
              <a:rPr lang="es-ES" dirty="0" smtClean="0">
                <a:latin typeface="Ubuntu Mono" panose="020B0509030602030204" pitchFamily="49" charset="0"/>
              </a:rPr>
              <a:t>Unidad de medida: Newton</a:t>
            </a:r>
            <a:endParaRPr lang="es-CL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8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122141" y="1178011"/>
            <a:ext cx="4712043" cy="45802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derecha 4"/>
          <p:cNvSpPr/>
          <p:nvPr/>
        </p:nvSpPr>
        <p:spPr>
          <a:xfrm>
            <a:off x="955589" y="3076832"/>
            <a:ext cx="2166552" cy="7825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derecha 5"/>
          <p:cNvSpPr/>
          <p:nvPr/>
        </p:nvSpPr>
        <p:spPr>
          <a:xfrm rot="2502244">
            <a:off x="1610497" y="1037968"/>
            <a:ext cx="2166552" cy="7825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derecha 6"/>
          <p:cNvSpPr/>
          <p:nvPr/>
        </p:nvSpPr>
        <p:spPr>
          <a:xfrm rot="8481542">
            <a:off x="6880709" y="564508"/>
            <a:ext cx="2166552" cy="7825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derecha 7"/>
          <p:cNvSpPr/>
          <p:nvPr/>
        </p:nvSpPr>
        <p:spPr>
          <a:xfrm rot="15625387">
            <a:off x="4960956" y="6466703"/>
            <a:ext cx="2166552" cy="7825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-1075471" y="0"/>
            <a:ext cx="9449600" cy="733600"/>
          </a:xfrm>
        </p:spPr>
        <p:txBody>
          <a:bodyPr/>
          <a:lstStyle/>
          <a:p>
            <a:r>
              <a:rPr lang="es-ES" sz="4000" dirty="0" smtClean="0">
                <a:latin typeface="VCR OSD Mono" panose="02000609000000000000" pitchFamily="49" charset="0"/>
              </a:rPr>
              <a:t>El Peso</a:t>
            </a:r>
            <a:endParaRPr lang="es-CL" sz="4000" dirty="0">
              <a:latin typeface="VCR OSD Mono" panose="02000609000000000000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5295" y="1621469"/>
            <a:ext cx="3328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Ubuntu Mono" panose="020B0509030602030204" pitchFamily="49" charset="0"/>
              </a:rPr>
              <a:t>El peso es la fuerza con que el planeta nos atrae a su centro. </a:t>
            </a:r>
          </a:p>
          <a:p>
            <a:pPr algn="just"/>
            <a:r>
              <a:rPr lang="es-ES" dirty="0" smtClean="0">
                <a:latin typeface="Ubuntu Mono" panose="020B0509030602030204" pitchFamily="49" charset="0"/>
              </a:rPr>
              <a:t>Depende de la aceleración gravitacional de cada cuerpo.</a:t>
            </a:r>
            <a:endParaRPr lang="es-CL" dirty="0" smtClean="0">
              <a:latin typeface="Ubuntu Mono" panose="020B0509030602030204" pitchFamily="49" charset="0"/>
            </a:endParaRPr>
          </a:p>
          <a:p>
            <a:pPr algn="just"/>
            <a:r>
              <a:rPr lang="es-ES" dirty="0" smtClean="0">
                <a:latin typeface="Ubuntu Mono" panose="020B0509030602030204" pitchFamily="49" charset="0"/>
              </a:rPr>
              <a:t>Esta aceleración gravitacional depende de la masa, por ejemplo la luna tiene ¼ de la masa terrestre, por lo que su aceleración gravitación es ¼ a la de la Tierra.</a:t>
            </a:r>
          </a:p>
        </p:txBody>
      </p:sp>
    </p:spTree>
    <p:extLst>
      <p:ext uri="{BB962C8B-B14F-4D97-AF65-F5344CB8AC3E}">
        <p14:creationId xmlns:p14="http://schemas.microsoft.com/office/powerpoint/2010/main" val="227174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285102" y="2141838"/>
            <a:ext cx="1664044" cy="16475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abajo 4"/>
          <p:cNvSpPr/>
          <p:nvPr/>
        </p:nvSpPr>
        <p:spPr>
          <a:xfrm>
            <a:off x="1853513" y="1310573"/>
            <a:ext cx="527222" cy="7908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53" y="4285175"/>
            <a:ext cx="2734798" cy="184345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585357" y="1241571"/>
            <a:ext cx="4697835" cy="44964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bajo 7"/>
          <p:cNvSpPr/>
          <p:nvPr/>
        </p:nvSpPr>
        <p:spPr>
          <a:xfrm>
            <a:off x="8670663" y="450739"/>
            <a:ext cx="527222" cy="7908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103209" y="1070021"/>
                <a:ext cx="3328086" cy="292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 smtClean="0">
                    <a:latin typeface="Ubuntu Mono" panose="020B0509030602030204" pitchFamily="49" charset="0"/>
                  </a:rPr>
                  <a:t>Si queremos conocer el peso que tendríamos en la luna debemos considerar la aceleración gravitacional lunar.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𝑙𝑢𝑛𝑎𝑟</m:t>
                              </m:r>
                            </m:sub>
                          </m:sSub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=1,7 </m:t>
                      </m:r>
                      <m:f>
                        <m:fPr>
                          <m:type m:val="skw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dirty="0" smtClean="0">
                  <a:latin typeface="Ubuntu Mono" panose="020B0509030602030204" pitchFamily="49" charset="0"/>
                </a:endParaRPr>
              </a:p>
              <a:p>
                <a:pPr algn="just"/>
                <a:endParaRPr lang="es-ES" dirty="0">
                  <a:latin typeface="Ubuntu Mono" panose="020B0509030602030204" pitchFamily="49" charset="0"/>
                </a:endParaRPr>
              </a:p>
              <a:p>
                <a:pPr algn="just"/>
                <a:r>
                  <a:rPr lang="es-ES" dirty="0" smtClean="0">
                    <a:latin typeface="Ubuntu Mono" panose="020B0509030602030204" pitchFamily="49" charset="0"/>
                  </a:rPr>
                  <a:t>O podemos conocerla en Marte aquí la aceleración gravitacional es de 3,7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dirty="0" smtClean="0">
                    <a:latin typeface="Ubuntu Mono" panose="020B0509030602030204" pitchFamily="49" charset="0"/>
                  </a:rPr>
                  <a:t> </a:t>
                </a:r>
                <a:endParaRPr lang="es-CL" dirty="0">
                  <a:latin typeface="Ubuntu Mono" panose="020B0509030602030204" pitchFamily="49" charset="0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09" y="1070021"/>
                <a:ext cx="3328086" cy="2924006"/>
              </a:xfrm>
              <a:prstGeom prst="rect">
                <a:avLst/>
              </a:prstGeom>
              <a:blipFill rotWithShape="0">
                <a:blip r:embed="rId3"/>
                <a:stretch>
                  <a:fillRect l="-1465" t="-1461" r="-12821" b="-227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921777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716</TotalTime>
  <Words>209</Words>
  <Application>Microsoft Office PowerPoint</Application>
  <PresentationFormat>Personalizado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Knight template</vt:lpstr>
      <vt:lpstr>Interacciones físicas:  Movimiento, fuerza, trabajo y energía</vt:lpstr>
      <vt:lpstr>El movimiento</vt:lpstr>
      <vt:lpstr>¿Por qué se mueve un objeto?</vt:lpstr>
      <vt:lpstr>Presentación de PowerPoint</vt:lpstr>
      <vt:lpstr>La fuerza</vt:lpstr>
      <vt:lpstr>Presentación de PowerPoint</vt:lpstr>
      <vt:lpstr>El Peso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yiyonash</cp:lastModifiedBy>
  <cp:revision>35</cp:revision>
  <dcterms:created xsi:type="dcterms:W3CDTF">2020-06-03T02:35:45Z</dcterms:created>
  <dcterms:modified xsi:type="dcterms:W3CDTF">2020-07-06T16:19:40Z</dcterms:modified>
</cp:coreProperties>
</file>