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1" r:id="rId8"/>
    <p:sldId id="266" r:id="rId9"/>
  </p:sldIdLst>
  <p:sldSz cx="9144000" cy="5143500" type="screen16x9"/>
  <p:notesSz cx="6858000" cy="9144000"/>
  <p:defaultTextStyle>
    <a:defPPr>
      <a:defRPr lang="es-C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33" d="100"/>
          <a:sy n="133" d="100"/>
        </p:scale>
        <p:origin x="-1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39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2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3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6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1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3" y="951326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2" y="4622817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5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1" y="37361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5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7" y="4515632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4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1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8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7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7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1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5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2" y="1703381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6" y="2390407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6" y="3919347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4" y="371345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4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6" y="696415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9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5" y="2023368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6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3" y="3855728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7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40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6" y="4374276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5" y="205771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7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8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4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3" y="2772178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3" y="836410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7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6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80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3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4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2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7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4351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2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5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50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697" lvl="8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697" lvl="8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581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8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4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28594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7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6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60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475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8541" y="1565810"/>
            <a:ext cx="6808573" cy="1711200"/>
          </a:xfrm>
        </p:spPr>
        <p:txBody>
          <a:bodyPr/>
          <a:lstStyle/>
          <a:p>
            <a:r>
              <a:rPr lang="es-ES" sz="2800" b="0" dirty="0">
                <a:latin typeface="Michella Garden" pitchFamily="50" charset="0"/>
              </a:rPr>
              <a:t>Interacciones físicas</a:t>
            </a:r>
            <a:r>
              <a:rPr lang="es-ES" sz="4800" b="0" dirty="0" smtClean="0">
                <a:latin typeface="Michella Garden" pitchFamily="50" charset="0"/>
              </a:rPr>
              <a:t>:</a:t>
            </a:r>
            <a:r>
              <a:rPr lang="es-ES" b="0" dirty="0" smtClean="0">
                <a:latin typeface="Michella Garden" pitchFamily="50" charset="0"/>
              </a:rPr>
              <a:t/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11500" b="0" dirty="0" smtClean="0">
                <a:latin typeface="Michella Garden" pitchFamily="50" charset="0"/>
              </a:rPr>
              <a:t>La electricidad</a:t>
            </a:r>
            <a:endParaRPr lang="es-CL" sz="66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17189" y="3582178"/>
            <a:ext cx="230972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13" dirty="0">
                <a:latin typeface="VCR OSD Mono" panose="02000609000000000000" pitchFamily="49" charset="0"/>
              </a:rPr>
              <a:t>Profesor: Felipe Peña</a:t>
            </a:r>
            <a:endParaRPr lang="es-CL" sz="1013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930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s-ES" dirty="0">
                <a:latin typeface="VCR OSD Mono" panose="02000609000000000000" pitchFamily="49" charset="0"/>
              </a:rPr>
              <a:t>¿Qué es la </a:t>
            </a:r>
            <a:r>
              <a:rPr lang="es-ES" dirty="0" smtClean="0">
                <a:latin typeface="VCR OSD Mono" panose="02000609000000000000" pitchFamily="49" charset="0"/>
              </a:rPr>
              <a:t>electricidad?</a:t>
            </a:r>
            <a:r>
              <a:rPr lang="es-ES" dirty="0">
                <a:latin typeface="VCR OSD Mono" panose="02000609000000000000" pitchFamily="49" charset="0"/>
              </a:rPr>
              <a:t>	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/>
          <a:stretch/>
        </p:blipFill>
        <p:spPr>
          <a:xfrm>
            <a:off x="5943526" y="2194302"/>
            <a:ext cx="2335344" cy="2671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26" y="661085"/>
            <a:ext cx="2335344" cy="15559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249" y="2282911"/>
            <a:ext cx="1299114" cy="727504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idx="1"/>
          </p:nvPr>
        </p:nvSpPr>
        <p:spPr>
          <a:xfrm>
            <a:off x="499017" y="790833"/>
            <a:ext cx="5141425" cy="1844259"/>
          </a:xfrm>
        </p:spPr>
        <p:txBody>
          <a:bodyPr/>
          <a:lstStyle/>
          <a:p>
            <a:r>
              <a:rPr lang="es-ES" sz="1400" dirty="0" smtClean="0"/>
              <a:t>Fenómeno natural producido por cargas eléctricas al cambiar su posición.</a:t>
            </a:r>
          </a:p>
          <a:p>
            <a:r>
              <a:rPr lang="es-ES" sz="1400" dirty="0" smtClean="0"/>
              <a:t>Existen 2 tipos de cargas: positivas (+) y negativas (–)</a:t>
            </a:r>
          </a:p>
          <a:p>
            <a:r>
              <a:rPr lang="es-ES" sz="1400" dirty="0" smtClean="0"/>
              <a:t>Podemos hablar de electricidad estática y corriente eléctrica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1" y="3010415"/>
            <a:ext cx="1281207" cy="16156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48" y="3010415"/>
            <a:ext cx="1219355" cy="16156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03" y="3010415"/>
            <a:ext cx="1296963" cy="161564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66" y="3010415"/>
            <a:ext cx="1219355" cy="16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4589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Electricidad estática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01894" y="4881890"/>
            <a:ext cx="23421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https://youtu.be/x1-SibwIPM4</a:t>
            </a:r>
          </a:p>
        </p:txBody>
      </p:sp>
      <p:sp>
        <p:nvSpPr>
          <p:cNvPr id="9" name="Elipse 8"/>
          <p:cNvSpPr/>
          <p:nvPr/>
        </p:nvSpPr>
        <p:spPr>
          <a:xfrm>
            <a:off x="5177482" y="1158447"/>
            <a:ext cx="963827" cy="982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7683844" y="1161536"/>
            <a:ext cx="963827" cy="982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5177482" y="3496963"/>
            <a:ext cx="963827" cy="982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derecha 12"/>
          <p:cNvSpPr/>
          <p:nvPr/>
        </p:nvSpPr>
        <p:spPr>
          <a:xfrm>
            <a:off x="6252519" y="1550774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 derecha 13"/>
          <p:cNvSpPr/>
          <p:nvPr/>
        </p:nvSpPr>
        <p:spPr>
          <a:xfrm rot="10800000">
            <a:off x="7214288" y="1550773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 derecha 14"/>
          <p:cNvSpPr/>
          <p:nvPr/>
        </p:nvSpPr>
        <p:spPr>
          <a:xfrm rot="5400000">
            <a:off x="5483310" y="3142737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 rot="16200000">
            <a:off x="5483311" y="2272613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ruz 16"/>
          <p:cNvSpPr/>
          <p:nvPr/>
        </p:nvSpPr>
        <p:spPr>
          <a:xfrm>
            <a:off x="5423584" y="1410213"/>
            <a:ext cx="475736" cy="478827"/>
          </a:xfrm>
          <a:prstGeom prst="plus">
            <a:avLst>
              <a:gd name="adj" fmla="val 365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ruz 17"/>
          <p:cNvSpPr/>
          <p:nvPr/>
        </p:nvSpPr>
        <p:spPr>
          <a:xfrm>
            <a:off x="5421526" y="3748730"/>
            <a:ext cx="475736" cy="478827"/>
          </a:xfrm>
          <a:prstGeom prst="plus">
            <a:avLst>
              <a:gd name="adj" fmla="val 365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7989673" y="1594022"/>
            <a:ext cx="352168" cy="1112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Marcador de texto 11"/>
          <p:cNvSpPr>
            <a:spLocks noGrp="1"/>
          </p:cNvSpPr>
          <p:nvPr>
            <p:ph type="body" idx="1"/>
          </p:nvPr>
        </p:nvSpPr>
        <p:spPr>
          <a:xfrm>
            <a:off x="6827110" y="2938046"/>
            <a:ext cx="1878226" cy="1149695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297" indent="0" algn="just">
              <a:buNone/>
            </a:pPr>
            <a:r>
              <a:rPr lang="es-ES" sz="1200" dirty="0" smtClean="0"/>
              <a:t>Las cargas puntuales pueden ser desde partículas subatómicas hasta planetas y estrellas</a:t>
            </a:r>
          </a:p>
        </p:txBody>
      </p:sp>
      <p:sp>
        <p:nvSpPr>
          <p:cNvPr id="22" name="Marcador de texto 11"/>
          <p:cNvSpPr txBox="1">
            <a:spLocks/>
          </p:cNvSpPr>
          <p:nvPr/>
        </p:nvSpPr>
        <p:spPr>
          <a:xfrm>
            <a:off x="461951" y="1218679"/>
            <a:ext cx="4314966" cy="184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2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378" marR="0" lvl="1" indent="-34289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566" marR="0" lvl="2" indent="-34289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754" marR="0" lvl="3" indent="-34289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5943" marR="0" lvl="4" indent="-38099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132" marR="0" lvl="5" indent="-38099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320" marR="0" lvl="6" indent="-38099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509" marR="0" lvl="7" indent="-38099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697" marR="0" lvl="8" indent="-38099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 defTabSz="914400"/>
            <a:r>
              <a:rPr lang="es-ES" sz="1800" kern="0" dirty="0" smtClean="0"/>
              <a:t>Interacción entre diferentes cargas puntuales cargadas eléctricamente.</a:t>
            </a:r>
          </a:p>
          <a:p>
            <a:pPr algn="just" defTabSz="914400"/>
            <a:r>
              <a:rPr lang="es-ES" sz="1800" kern="0" dirty="0" smtClean="0"/>
              <a:t>Una fuerza ejercida a distancia se ubica en un “campo”. A este lo llamamos un campo electromagnético.</a:t>
            </a:r>
          </a:p>
          <a:p>
            <a:pPr algn="just" defTabSz="914400"/>
            <a:endParaRPr lang="es-ES" sz="1800" kern="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b="4279"/>
          <a:stretch/>
        </p:blipFill>
        <p:spPr>
          <a:xfrm>
            <a:off x="265670" y="3435434"/>
            <a:ext cx="1990847" cy="1105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16" y="3430031"/>
            <a:ext cx="1666753" cy="11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4589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Ley de Coulomb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598508" y="574588"/>
                <a:ext cx="2372498" cy="809369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1142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98508" y="574588"/>
                <a:ext cx="2372498" cy="8093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1136822" y="701247"/>
            <a:ext cx="963827" cy="9823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3643184" y="704336"/>
            <a:ext cx="963827" cy="982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erecha 5"/>
          <p:cNvSpPr/>
          <p:nvPr/>
        </p:nvSpPr>
        <p:spPr>
          <a:xfrm>
            <a:off x="2211859" y="1093574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 rot="10800000">
            <a:off x="3173628" y="1093573"/>
            <a:ext cx="352168" cy="2224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ruz 7"/>
          <p:cNvSpPr/>
          <p:nvPr/>
        </p:nvSpPr>
        <p:spPr>
          <a:xfrm>
            <a:off x="1382924" y="953013"/>
            <a:ext cx="475736" cy="478827"/>
          </a:xfrm>
          <a:prstGeom prst="plus">
            <a:avLst>
              <a:gd name="adj" fmla="val 365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3949013" y="1136822"/>
            <a:ext cx="352168" cy="1112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08" y="1383958"/>
            <a:ext cx="2370298" cy="310772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44379" y="1935375"/>
            <a:ext cx="4658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La ley de Coulomb relaciona la fuerza con la que interactuarán las cargas eléctricas, esta se relaciona con la intensidad (cantidad) de cargas presentes, su distancia y el medio en el cuál se encuentran.</a:t>
            </a:r>
          </a:p>
          <a:p>
            <a:endParaRPr lang="es-ES" dirty="0" smtClean="0">
              <a:latin typeface="VCR OSD Mono" panose="02000609000000000000" pitchFamily="49" charset="0"/>
            </a:endParaRPr>
          </a:p>
          <a:p>
            <a:r>
              <a:rPr lang="es-ES" dirty="0" smtClean="0">
                <a:latin typeface="VCR OSD Mono" panose="02000609000000000000" pitchFamily="49" charset="0"/>
              </a:rPr>
              <a:t>A mayor distancia, menor será la fuerza con la que interactúen las cargas.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838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Cargas en movimiento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90384" y="1327952"/>
            <a:ext cx="5084806" cy="2683200"/>
          </a:xfrm>
        </p:spPr>
        <p:txBody>
          <a:bodyPr/>
          <a:lstStyle/>
          <a:p>
            <a:pPr algn="just"/>
            <a:r>
              <a:rPr lang="es-ES" sz="1600" dirty="0" smtClean="0"/>
              <a:t>Al existir dos cuerpos con diferentes potenciales eléctricos, estos tienden a igualarse si las condiciones lo permiten.</a:t>
            </a:r>
          </a:p>
          <a:p>
            <a:pPr algn="just"/>
            <a:r>
              <a:rPr lang="es-ES" sz="1600" dirty="0" smtClean="0"/>
              <a:t>Al transitar las cargas por un conductor podremos medir 4 propiedades de este movimiento: la Tensión, la Corriente o Intensidad, la Resistencia y la Potencia.</a:t>
            </a:r>
            <a:endParaRPr lang="es-C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88" y="1494347"/>
            <a:ext cx="3588412" cy="23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838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Ley de Ohm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2514600"/>
            <a:ext cx="3838023" cy="1896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3"/>
          <a:stretch/>
        </p:blipFill>
        <p:spPr>
          <a:xfrm>
            <a:off x="0" y="617838"/>
            <a:ext cx="2639691" cy="16928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92428" y="685800"/>
            <a:ext cx="74140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V= 1,5v</a:t>
            </a:r>
            <a:endParaRPr lang="es-CL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639690" y="1944130"/>
            <a:ext cx="72134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R= 30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s-CL" sz="1200" dirty="0"/>
          </a:p>
        </p:txBody>
      </p:sp>
      <p:sp>
        <p:nvSpPr>
          <p:cNvPr id="9" name="Rectángulo 8"/>
          <p:cNvSpPr/>
          <p:nvPr/>
        </p:nvSpPr>
        <p:spPr>
          <a:xfrm>
            <a:off x="4022124" y="685800"/>
            <a:ext cx="4572000" cy="436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Voltaje: corresponde a la diferencia de potencial eléctrico en un circuito (diferencia de cantidad de cargas entre dos puntos del circuitos). Se mide en voltios.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Intensidad: Cantidad de cargas moviéndose a través de un punto. Se mide en Amperes.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Resistencia: Oposición al movimiento de cargas ejercida por un material. Se mide en Ohmios. 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Potencia: Trabajo mecánico realizado por las cargas al desplazarse.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endParaRPr lang="es-CL" sz="1600" kern="0" dirty="0">
              <a:solidFill>
                <a:srgbClr val="273F68"/>
              </a:solidFill>
              <a:latin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2541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7458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VCR OSD Mono" panose="02000609000000000000" pitchFamily="49" charset="0"/>
              </a:rPr>
              <a:t>Conductores y aislantes	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3" y="1128068"/>
            <a:ext cx="4313282" cy="2875521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502495" y="1605544"/>
            <a:ext cx="4258446" cy="1920567"/>
          </a:xfrm>
        </p:spPr>
        <p:txBody>
          <a:bodyPr/>
          <a:lstStyle/>
          <a:p>
            <a:pPr algn="just"/>
            <a:r>
              <a:rPr lang="es-ES" sz="1600" dirty="0" smtClean="0"/>
              <a:t>Los conductores transmiten </a:t>
            </a:r>
            <a:r>
              <a:rPr lang="es-ES" sz="1600" b="1" dirty="0" smtClean="0"/>
              <a:t>fácilmente</a:t>
            </a:r>
            <a:r>
              <a:rPr lang="es-ES" sz="1600" dirty="0" smtClean="0"/>
              <a:t> las cargas eléctricas.</a:t>
            </a:r>
          </a:p>
          <a:p>
            <a:pPr algn="just"/>
            <a:r>
              <a:rPr lang="es-ES" sz="1600" dirty="0" smtClean="0"/>
              <a:t>Los aislantes transmiten con mucha dificultad las cargas eléctricas.</a:t>
            </a:r>
          </a:p>
          <a:p>
            <a:pPr algn="just"/>
            <a:r>
              <a:rPr lang="es-ES" sz="1600" dirty="0" smtClean="0"/>
              <a:t>Cuando podemos controlar el paso de las cargas creamos </a:t>
            </a:r>
            <a:r>
              <a:rPr lang="es-ES" sz="1600" dirty="0" err="1" smtClean="0"/>
              <a:t>semi</a:t>
            </a:r>
            <a:r>
              <a:rPr lang="es-ES" sz="1600" dirty="0" smtClean="0"/>
              <a:t>-conductores. </a:t>
            </a:r>
            <a:endParaRPr lang="es-CL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63" y="3714357"/>
            <a:ext cx="1725310" cy="1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838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Tipos de circuitos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238"/>
            <a:ext cx="4096439" cy="25682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38367" y="1239020"/>
            <a:ext cx="4572000" cy="31547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Los tipos de circuitos se determinarán por la disposición de las resistencia dentro del circuito. 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Si los resistores (o resistencias) se encuentran separadas por un nodo previo a estos, están en paralelo.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Si </a:t>
            </a:r>
            <a:r>
              <a:rPr lang="es-ES" sz="1600" kern="0" dirty="0">
                <a:solidFill>
                  <a:srgbClr val="273F68"/>
                </a:solidFill>
                <a:latin typeface="Quicksand"/>
                <a:sym typeface="Quicksand"/>
              </a:rPr>
              <a:t>los resistores (o resistencias) </a:t>
            </a:r>
            <a:r>
              <a:rPr lang="es-ES" sz="1600" kern="0" dirty="0" smtClean="0">
                <a:solidFill>
                  <a:srgbClr val="273F68"/>
                </a:solidFill>
                <a:latin typeface="Quicksand"/>
                <a:sym typeface="Quicksand"/>
              </a:rPr>
              <a:t>se encuentran de forma continua, están en serie.</a:t>
            </a:r>
          </a:p>
          <a:p>
            <a:pPr marL="457189" lvl="0" indent="-342892" algn="just" defTabSz="9144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endParaRPr lang="es-CL" sz="1600" kern="0" dirty="0">
              <a:solidFill>
                <a:srgbClr val="273F68"/>
              </a:solidFill>
              <a:latin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4147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1300</TotalTime>
  <Words>371</Words>
  <Application>Microsoft Office PowerPoint</Application>
  <PresentationFormat>Presentación en pantalla (16:9)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Knight template</vt:lpstr>
      <vt:lpstr>Interacciones físicas:  La electricidad</vt:lpstr>
      <vt:lpstr>¿Qué es la electricidad? </vt:lpstr>
      <vt:lpstr> Electricidad estática</vt:lpstr>
      <vt:lpstr> Ley de Coulomb</vt:lpstr>
      <vt:lpstr> Cargas en movimiento</vt:lpstr>
      <vt:lpstr> Ley de Ohm</vt:lpstr>
      <vt:lpstr>Conductores y aislantes </vt:lpstr>
      <vt:lpstr> Tipos de circuitos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57</cp:revision>
  <dcterms:created xsi:type="dcterms:W3CDTF">2020-06-03T02:35:45Z</dcterms:created>
  <dcterms:modified xsi:type="dcterms:W3CDTF">2020-07-06T16:16:50Z</dcterms:modified>
</cp:coreProperties>
</file>