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2" r:id="rId5"/>
    <p:sldId id="263" r:id="rId6"/>
    <p:sldId id="261" r:id="rId7"/>
    <p:sldId id="264" r:id="rId8"/>
  </p:sldIdLst>
  <p:sldSz cx="9144000" cy="5143500" type="screen16x9"/>
  <p:notesSz cx="6858000" cy="9144000"/>
  <p:defaultTextStyle>
    <a:defPPr>
      <a:defRPr lang="es-C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133" d="100"/>
          <a:sy n="133" d="100"/>
        </p:scale>
        <p:origin x="-144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AB381-87A0-4E15-ADC8-121EF2CBF5A8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34485AEB-CCA7-4F22-891F-60AA4FBA3AF1}">
      <dgm:prSet phldrT="[Texto]"/>
      <dgm:spPr/>
      <dgm:t>
        <a:bodyPr/>
        <a:lstStyle/>
        <a:p>
          <a:r>
            <a:rPr lang="es-ES" dirty="0" smtClean="0"/>
            <a:t>Renovables</a:t>
          </a:r>
          <a:endParaRPr lang="es-CL" dirty="0"/>
        </a:p>
      </dgm:t>
    </dgm:pt>
    <dgm:pt modelId="{0908F1BF-66DB-4814-ABAF-8D11B20FD348}" type="parTrans" cxnId="{B6966B6B-8F66-41E0-A781-7FE42B0E096C}">
      <dgm:prSet/>
      <dgm:spPr/>
      <dgm:t>
        <a:bodyPr/>
        <a:lstStyle/>
        <a:p>
          <a:endParaRPr lang="es-CL"/>
        </a:p>
      </dgm:t>
    </dgm:pt>
    <dgm:pt modelId="{06C38F67-9B3D-4ED1-8077-F16C862418CC}" type="sibTrans" cxnId="{B6966B6B-8F66-41E0-A781-7FE42B0E096C}">
      <dgm:prSet/>
      <dgm:spPr/>
      <dgm:t>
        <a:bodyPr/>
        <a:lstStyle/>
        <a:p>
          <a:endParaRPr lang="es-CL"/>
        </a:p>
      </dgm:t>
    </dgm:pt>
    <dgm:pt modelId="{1E3D9D4A-946F-4B51-AD0F-F23150C7A2BC}">
      <dgm:prSet phldrT="[Texto]"/>
      <dgm:spPr/>
      <dgm:t>
        <a:bodyPr/>
        <a:lstStyle/>
        <a:p>
          <a:r>
            <a:rPr lang="es-ES" dirty="0" smtClean="0"/>
            <a:t>Solar</a:t>
          </a:r>
          <a:endParaRPr lang="es-CL" dirty="0"/>
        </a:p>
      </dgm:t>
    </dgm:pt>
    <dgm:pt modelId="{405923BF-346B-4FA8-9790-EE8F085B64F4}" type="parTrans" cxnId="{D9031825-68FB-4CB0-A836-53C7CBF6CDD9}">
      <dgm:prSet/>
      <dgm:spPr/>
      <dgm:t>
        <a:bodyPr/>
        <a:lstStyle/>
        <a:p>
          <a:endParaRPr lang="es-CL"/>
        </a:p>
      </dgm:t>
    </dgm:pt>
    <dgm:pt modelId="{09654798-F6EA-4A1E-9155-32F6831C899B}" type="sibTrans" cxnId="{D9031825-68FB-4CB0-A836-53C7CBF6CDD9}">
      <dgm:prSet/>
      <dgm:spPr/>
      <dgm:t>
        <a:bodyPr/>
        <a:lstStyle/>
        <a:p>
          <a:endParaRPr lang="es-CL"/>
        </a:p>
      </dgm:t>
    </dgm:pt>
    <dgm:pt modelId="{BF62A4B4-FEC8-4F3B-9938-F5CC3A62C924}">
      <dgm:prSet phldrT="[Texto]"/>
      <dgm:spPr/>
      <dgm:t>
        <a:bodyPr/>
        <a:lstStyle/>
        <a:p>
          <a:r>
            <a:rPr lang="es-ES" dirty="0" smtClean="0"/>
            <a:t>Mareomotriz</a:t>
          </a:r>
          <a:endParaRPr lang="es-CL" dirty="0"/>
        </a:p>
      </dgm:t>
    </dgm:pt>
    <dgm:pt modelId="{6EAD4785-47F1-4451-9272-8E5DD4B602B9}" type="parTrans" cxnId="{28C388C4-1B93-431F-A478-549F5635A2FB}">
      <dgm:prSet/>
      <dgm:spPr/>
      <dgm:t>
        <a:bodyPr/>
        <a:lstStyle/>
        <a:p>
          <a:endParaRPr lang="es-CL"/>
        </a:p>
      </dgm:t>
    </dgm:pt>
    <dgm:pt modelId="{38658528-5ABC-4D50-8718-3616B00BF91F}" type="sibTrans" cxnId="{28C388C4-1B93-431F-A478-549F5635A2FB}">
      <dgm:prSet/>
      <dgm:spPr/>
      <dgm:t>
        <a:bodyPr/>
        <a:lstStyle/>
        <a:p>
          <a:endParaRPr lang="es-CL"/>
        </a:p>
      </dgm:t>
    </dgm:pt>
    <dgm:pt modelId="{CA7B906C-C26E-4E5A-B5AE-C726BA3387FF}">
      <dgm:prSet phldrT="[Texto]"/>
      <dgm:spPr/>
      <dgm:t>
        <a:bodyPr/>
        <a:lstStyle/>
        <a:p>
          <a:r>
            <a:rPr lang="es-ES" dirty="0" smtClean="0"/>
            <a:t>No renovables</a:t>
          </a:r>
          <a:endParaRPr lang="es-CL" dirty="0"/>
        </a:p>
      </dgm:t>
    </dgm:pt>
    <dgm:pt modelId="{BD30B432-2B52-4BD9-9719-E6A00E76CD5B}" type="parTrans" cxnId="{F6728201-FE14-438D-A474-620A1A94E1C8}">
      <dgm:prSet/>
      <dgm:spPr/>
      <dgm:t>
        <a:bodyPr/>
        <a:lstStyle/>
        <a:p>
          <a:endParaRPr lang="es-CL"/>
        </a:p>
      </dgm:t>
    </dgm:pt>
    <dgm:pt modelId="{B106F89E-E2E1-4C78-B826-A3545022AC10}" type="sibTrans" cxnId="{F6728201-FE14-438D-A474-620A1A94E1C8}">
      <dgm:prSet/>
      <dgm:spPr/>
      <dgm:t>
        <a:bodyPr/>
        <a:lstStyle/>
        <a:p>
          <a:endParaRPr lang="es-CL"/>
        </a:p>
      </dgm:t>
    </dgm:pt>
    <dgm:pt modelId="{7853275E-A26F-42B1-9C98-1EE271363BA5}">
      <dgm:prSet phldrT="[Texto]"/>
      <dgm:spPr/>
      <dgm:t>
        <a:bodyPr/>
        <a:lstStyle/>
        <a:p>
          <a:r>
            <a:rPr lang="es-ES" dirty="0" smtClean="0"/>
            <a:t>Petróleo</a:t>
          </a:r>
          <a:endParaRPr lang="es-CL" dirty="0"/>
        </a:p>
      </dgm:t>
    </dgm:pt>
    <dgm:pt modelId="{C7D32339-7B80-4B9C-A602-6BCE260A4CDC}" type="parTrans" cxnId="{66685D05-8C03-4A73-921C-EEE995F2BB33}">
      <dgm:prSet/>
      <dgm:spPr/>
      <dgm:t>
        <a:bodyPr/>
        <a:lstStyle/>
        <a:p>
          <a:endParaRPr lang="es-CL"/>
        </a:p>
      </dgm:t>
    </dgm:pt>
    <dgm:pt modelId="{8F4FF082-6E1F-40C7-9840-AE98593422C5}" type="sibTrans" cxnId="{66685D05-8C03-4A73-921C-EEE995F2BB33}">
      <dgm:prSet/>
      <dgm:spPr/>
      <dgm:t>
        <a:bodyPr/>
        <a:lstStyle/>
        <a:p>
          <a:endParaRPr lang="es-CL"/>
        </a:p>
      </dgm:t>
    </dgm:pt>
    <dgm:pt modelId="{F6AF7D75-F828-458D-896C-744B9E9857A1}">
      <dgm:prSet phldrT="[Texto]"/>
      <dgm:spPr/>
      <dgm:t>
        <a:bodyPr/>
        <a:lstStyle/>
        <a:p>
          <a:r>
            <a:rPr lang="es-ES" dirty="0" smtClean="0"/>
            <a:t>Gas natural</a:t>
          </a:r>
          <a:endParaRPr lang="es-CL" dirty="0"/>
        </a:p>
      </dgm:t>
    </dgm:pt>
    <dgm:pt modelId="{E6B415EE-D7F7-4BBE-B5A0-6CA1402038A7}" type="parTrans" cxnId="{6DE0AFC9-73D1-461E-9342-721AA13AAF07}">
      <dgm:prSet/>
      <dgm:spPr/>
      <dgm:t>
        <a:bodyPr/>
        <a:lstStyle/>
        <a:p>
          <a:endParaRPr lang="es-CL"/>
        </a:p>
      </dgm:t>
    </dgm:pt>
    <dgm:pt modelId="{09E7C3DE-F881-41A4-946E-8287BF1D38C0}" type="sibTrans" cxnId="{6DE0AFC9-73D1-461E-9342-721AA13AAF07}">
      <dgm:prSet/>
      <dgm:spPr/>
      <dgm:t>
        <a:bodyPr/>
        <a:lstStyle/>
        <a:p>
          <a:endParaRPr lang="es-CL"/>
        </a:p>
      </dgm:t>
    </dgm:pt>
    <dgm:pt modelId="{EE7B980D-ED15-4946-BF9E-86023F67071E}">
      <dgm:prSet phldrT="[Texto]"/>
      <dgm:spPr/>
      <dgm:t>
        <a:bodyPr/>
        <a:lstStyle/>
        <a:p>
          <a:r>
            <a:rPr lang="es-ES" dirty="0" smtClean="0"/>
            <a:t>Eólica</a:t>
          </a:r>
          <a:endParaRPr lang="es-CL" dirty="0"/>
        </a:p>
      </dgm:t>
    </dgm:pt>
    <dgm:pt modelId="{4EB598C3-CE56-472D-B188-C5FD183FCC55}" type="parTrans" cxnId="{6443763E-A8F6-42FA-92EA-771429CB31D0}">
      <dgm:prSet/>
      <dgm:spPr/>
      <dgm:t>
        <a:bodyPr/>
        <a:lstStyle/>
        <a:p>
          <a:endParaRPr lang="es-CL"/>
        </a:p>
      </dgm:t>
    </dgm:pt>
    <dgm:pt modelId="{E5F019E7-27A5-4900-BDEF-A526F377BF81}" type="sibTrans" cxnId="{6443763E-A8F6-42FA-92EA-771429CB31D0}">
      <dgm:prSet/>
      <dgm:spPr/>
      <dgm:t>
        <a:bodyPr/>
        <a:lstStyle/>
        <a:p>
          <a:endParaRPr lang="es-CL"/>
        </a:p>
      </dgm:t>
    </dgm:pt>
    <dgm:pt modelId="{2F0A27E5-A8CA-4DD8-929F-AF47917D6815}">
      <dgm:prSet phldrT="[Texto]"/>
      <dgm:spPr/>
      <dgm:t>
        <a:bodyPr/>
        <a:lstStyle/>
        <a:p>
          <a:r>
            <a:rPr lang="es-ES" dirty="0" smtClean="0"/>
            <a:t>Hidráulica</a:t>
          </a:r>
          <a:endParaRPr lang="es-CL" dirty="0"/>
        </a:p>
      </dgm:t>
    </dgm:pt>
    <dgm:pt modelId="{EFA566D3-19A8-4ED3-9DF3-6CCA6860CFBE}" type="parTrans" cxnId="{4114315E-77A9-42BE-8A3D-30D650847C5A}">
      <dgm:prSet/>
      <dgm:spPr/>
      <dgm:t>
        <a:bodyPr/>
        <a:lstStyle/>
        <a:p>
          <a:endParaRPr lang="es-CL"/>
        </a:p>
      </dgm:t>
    </dgm:pt>
    <dgm:pt modelId="{DF800614-4FA1-45EE-A575-00335EEC1FCA}" type="sibTrans" cxnId="{4114315E-77A9-42BE-8A3D-30D650847C5A}">
      <dgm:prSet/>
      <dgm:spPr/>
      <dgm:t>
        <a:bodyPr/>
        <a:lstStyle/>
        <a:p>
          <a:endParaRPr lang="es-CL"/>
        </a:p>
      </dgm:t>
    </dgm:pt>
    <dgm:pt modelId="{2C720136-69A3-4EE5-A32A-755174C5BA45}">
      <dgm:prSet phldrT="[Texto]"/>
      <dgm:spPr/>
      <dgm:t>
        <a:bodyPr/>
        <a:lstStyle/>
        <a:p>
          <a:r>
            <a:rPr lang="es-ES" dirty="0" smtClean="0"/>
            <a:t>Geotérmica</a:t>
          </a:r>
          <a:endParaRPr lang="es-CL" dirty="0"/>
        </a:p>
      </dgm:t>
    </dgm:pt>
    <dgm:pt modelId="{CDA1A308-20C1-4433-AC1D-27861D2CD420}" type="parTrans" cxnId="{4CB2FD30-6968-4832-973F-C0B0305054B9}">
      <dgm:prSet/>
      <dgm:spPr/>
      <dgm:t>
        <a:bodyPr/>
        <a:lstStyle/>
        <a:p>
          <a:endParaRPr lang="es-CL"/>
        </a:p>
      </dgm:t>
    </dgm:pt>
    <dgm:pt modelId="{CE191C8F-55C5-4824-96B3-2C92457F3285}" type="sibTrans" cxnId="{4CB2FD30-6968-4832-973F-C0B0305054B9}">
      <dgm:prSet/>
      <dgm:spPr/>
      <dgm:t>
        <a:bodyPr/>
        <a:lstStyle/>
        <a:p>
          <a:endParaRPr lang="es-CL"/>
        </a:p>
      </dgm:t>
    </dgm:pt>
    <dgm:pt modelId="{5E483460-8EA0-44D3-8091-5B6D6DC3D727}">
      <dgm:prSet phldrT="[Texto]"/>
      <dgm:spPr/>
      <dgm:t>
        <a:bodyPr/>
        <a:lstStyle/>
        <a:p>
          <a:r>
            <a:rPr lang="es-ES" dirty="0" smtClean="0"/>
            <a:t>Biomasa</a:t>
          </a:r>
          <a:endParaRPr lang="es-CL" dirty="0"/>
        </a:p>
      </dgm:t>
    </dgm:pt>
    <dgm:pt modelId="{54014AA3-EF9A-4E17-89B8-46DEE2C80A33}" type="parTrans" cxnId="{59B4F950-E57F-4CA1-9BD7-30B77AB45169}">
      <dgm:prSet/>
      <dgm:spPr/>
      <dgm:t>
        <a:bodyPr/>
        <a:lstStyle/>
        <a:p>
          <a:endParaRPr lang="es-CL"/>
        </a:p>
      </dgm:t>
    </dgm:pt>
    <dgm:pt modelId="{0B53910C-39AF-4EF0-AE79-3D88C19F231F}" type="sibTrans" cxnId="{59B4F950-E57F-4CA1-9BD7-30B77AB45169}">
      <dgm:prSet/>
      <dgm:spPr/>
      <dgm:t>
        <a:bodyPr/>
        <a:lstStyle/>
        <a:p>
          <a:endParaRPr lang="es-CL"/>
        </a:p>
      </dgm:t>
    </dgm:pt>
    <dgm:pt modelId="{889ACF6B-988B-46A4-83AF-2AA4463BD998}">
      <dgm:prSet phldrT="[Texto]"/>
      <dgm:spPr/>
      <dgm:t>
        <a:bodyPr/>
        <a:lstStyle/>
        <a:p>
          <a:r>
            <a:rPr lang="es-ES" dirty="0" smtClean="0"/>
            <a:t>Carbón</a:t>
          </a:r>
          <a:endParaRPr lang="es-CL" dirty="0"/>
        </a:p>
      </dgm:t>
    </dgm:pt>
    <dgm:pt modelId="{86252228-E8C8-443D-8DAD-8D793C98C9AE}" type="parTrans" cxnId="{B07D1222-4620-42D4-B1CE-110D9DE58254}">
      <dgm:prSet/>
      <dgm:spPr/>
      <dgm:t>
        <a:bodyPr/>
        <a:lstStyle/>
        <a:p>
          <a:endParaRPr lang="es-CL"/>
        </a:p>
      </dgm:t>
    </dgm:pt>
    <dgm:pt modelId="{D96BD010-5BE0-4D6B-89EC-C5D356721BBD}" type="sibTrans" cxnId="{B07D1222-4620-42D4-B1CE-110D9DE58254}">
      <dgm:prSet/>
      <dgm:spPr/>
      <dgm:t>
        <a:bodyPr/>
        <a:lstStyle/>
        <a:p>
          <a:endParaRPr lang="es-CL"/>
        </a:p>
      </dgm:t>
    </dgm:pt>
    <dgm:pt modelId="{E259B473-C040-4463-92DE-3984A4407720}">
      <dgm:prSet phldrT="[Texto]"/>
      <dgm:spPr/>
      <dgm:t>
        <a:bodyPr/>
        <a:lstStyle/>
        <a:p>
          <a:r>
            <a:rPr lang="es-ES" dirty="0" smtClean="0"/>
            <a:t>Nuclear</a:t>
          </a:r>
          <a:endParaRPr lang="es-CL" dirty="0"/>
        </a:p>
      </dgm:t>
    </dgm:pt>
    <dgm:pt modelId="{9DAA9E2E-2265-43C3-A8AA-6A273D2F213E}" type="parTrans" cxnId="{DAF14A50-55F1-40DF-BE49-5B170DF35942}">
      <dgm:prSet/>
      <dgm:spPr/>
      <dgm:t>
        <a:bodyPr/>
        <a:lstStyle/>
        <a:p>
          <a:endParaRPr lang="es-CL"/>
        </a:p>
      </dgm:t>
    </dgm:pt>
    <dgm:pt modelId="{75D47803-87A1-42C0-B6E0-DF430F9020E5}" type="sibTrans" cxnId="{DAF14A50-55F1-40DF-BE49-5B170DF35942}">
      <dgm:prSet/>
      <dgm:spPr/>
      <dgm:t>
        <a:bodyPr/>
        <a:lstStyle/>
        <a:p>
          <a:endParaRPr lang="es-CL"/>
        </a:p>
      </dgm:t>
    </dgm:pt>
    <dgm:pt modelId="{8AD9395E-1B05-422A-8849-B2BDA036B1AD}" type="pres">
      <dgm:prSet presAssocID="{384AB381-87A0-4E15-ADC8-121EF2CBF5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B5ACB0E2-0CF4-4AB6-8CFC-450059EFBE5F}" type="pres">
      <dgm:prSet presAssocID="{34485AEB-CCA7-4F22-891F-60AA4FBA3AF1}" presName="root" presStyleCnt="0"/>
      <dgm:spPr/>
    </dgm:pt>
    <dgm:pt modelId="{8627BECB-DA0F-44F7-8540-78F07B68AF0C}" type="pres">
      <dgm:prSet presAssocID="{34485AEB-CCA7-4F22-891F-60AA4FBA3AF1}" presName="rootComposite" presStyleCnt="0"/>
      <dgm:spPr/>
    </dgm:pt>
    <dgm:pt modelId="{3C4323DF-A1CA-45CF-845B-E022EF64F75C}" type="pres">
      <dgm:prSet presAssocID="{34485AEB-CCA7-4F22-891F-60AA4FBA3AF1}" presName="rootText" presStyleLbl="node1" presStyleIdx="0" presStyleCnt="2"/>
      <dgm:spPr/>
      <dgm:t>
        <a:bodyPr/>
        <a:lstStyle/>
        <a:p>
          <a:endParaRPr lang="es-CL"/>
        </a:p>
      </dgm:t>
    </dgm:pt>
    <dgm:pt modelId="{680627C8-49C6-4D06-983C-FF0A075BDF98}" type="pres">
      <dgm:prSet presAssocID="{34485AEB-CCA7-4F22-891F-60AA4FBA3AF1}" presName="rootConnector" presStyleLbl="node1" presStyleIdx="0" presStyleCnt="2"/>
      <dgm:spPr/>
      <dgm:t>
        <a:bodyPr/>
        <a:lstStyle/>
        <a:p>
          <a:endParaRPr lang="es-CL"/>
        </a:p>
      </dgm:t>
    </dgm:pt>
    <dgm:pt modelId="{78CF079E-CCDD-40B3-98BD-AFFD6B43F079}" type="pres">
      <dgm:prSet presAssocID="{34485AEB-CCA7-4F22-891F-60AA4FBA3AF1}" presName="childShape" presStyleCnt="0"/>
      <dgm:spPr/>
    </dgm:pt>
    <dgm:pt modelId="{69F41259-DFBE-4A62-B504-815F37BF0643}" type="pres">
      <dgm:prSet presAssocID="{405923BF-346B-4FA8-9790-EE8F085B64F4}" presName="Name13" presStyleLbl="parChTrans1D2" presStyleIdx="0" presStyleCnt="10"/>
      <dgm:spPr/>
      <dgm:t>
        <a:bodyPr/>
        <a:lstStyle/>
        <a:p>
          <a:endParaRPr lang="es-CL"/>
        </a:p>
      </dgm:t>
    </dgm:pt>
    <dgm:pt modelId="{40A77F6F-F32C-45CB-8534-2A97A1B7FD31}" type="pres">
      <dgm:prSet presAssocID="{1E3D9D4A-946F-4B51-AD0F-F23150C7A2BC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F1B3C42-957E-42D8-BB88-FB3CB67593E8}" type="pres">
      <dgm:prSet presAssocID="{4EB598C3-CE56-472D-B188-C5FD183FCC55}" presName="Name13" presStyleLbl="parChTrans1D2" presStyleIdx="1" presStyleCnt="10"/>
      <dgm:spPr/>
      <dgm:t>
        <a:bodyPr/>
        <a:lstStyle/>
        <a:p>
          <a:endParaRPr lang="es-CL"/>
        </a:p>
      </dgm:t>
    </dgm:pt>
    <dgm:pt modelId="{2B8DB77F-7CD1-4B3E-B6EB-27373AF6F7F2}" type="pres">
      <dgm:prSet presAssocID="{EE7B980D-ED15-4946-BF9E-86023F67071E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09529D-C10A-4340-A4E8-89D9592DC9B4}" type="pres">
      <dgm:prSet presAssocID="{6EAD4785-47F1-4451-9272-8E5DD4B602B9}" presName="Name13" presStyleLbl="parChTrans1D2" presStyleIdx="2" presStyleCnt="10"/>
      <dgm:spPr/>
      <dgm:t>
        <a:bodyPr/>
        <a:lstStyle/>
        <a:p>
          <a:endParaRPr lang="es-CL"/>
        </a:p>
      </dgm:t>
    </dgm:pt>
    <dgm:pt modelId="{67C3540A-73A2-4B71-BA72-5E16222E0897}" type="pres">
      <dgm:prSet presAssocID="{BF62A4B4-FEC8-4F3B-9938-F5CC3A62C924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9F7CE45-35EE-47BB-AC05-DD362E80D5C3}" type="pres">
      <dgm:prSet presAssocID="{EFA566D3-19A8-4ED3-9DF3-6CCA6860CFBE}" presName="Name13" presStyleLbl="parChTrans1D2" presStyleIdx="3" presStyleCnt="10"/>
      <dgm:spPr/>
      <dgm:t>
        <a:bodyPr/>
        <a:lstStyle/>
        <a:p>
          <a:endParaRPr lang="es-CL"/>
        </a:p>
      </dgm:t>
    </dgm:pt>
    <dgm:pt modelId="{8E8385DE-FFC5-4814-B20A-9D2689D431A7}" type="pres">
      <dgm:prSet presAssocID="{2F0A27E5-A8CA-4DD8-929F-AF47917D6815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4B8DE4B-C9C4-4A10-89DC-800CE368FD2C}" type="pres">
      <dgm:prSet presAssocID="{CDA1A308-20C1-4433-AC1D-27861D2CD420}" presName="Name13" presStyleLbl="parChTrans1D2" presStyleIdx="4" presStyleCnt="10"/>
      <dgm:spPr/>
      <dgm:t>
        <a:bodyPr/>
        <a:lstStyle/>
        <a:p>
          <a:endParaRPr lang="es-CL"/>
        </a:p>
      </dgm:t>
    </dgm:pt>
    <dgm:pt modelId="{C1E3B744-3FF7-46A8-ABC2-6CA8FB4E9E00}" type="pres">
      <dgm:prSet presAssocID="{2C720136-69A3-4EE5-A32A-755174C5BA45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6527B3A-123D-4782-BD4D-BFCBB751571C}" type="pres">
      <dgm:prSet presAssocID="{54014AA3-EF9A-4E17-89B8-46DEE2C80A33}" presName="Name13" presStyleLbl="parChTrans1D2" presStyleIdx="5" presStyleCnt="10"/>
      <dgm:spPr/>
      <dgm:t>
        <a:bodyPr/>
        <a:lstStyle/>
        <a:p>
          <a:endParaRPr lang="es-CL"/>
        </a:p>
      </dgm:t>
    </dgm:pt>
    <dgm:pt modelId="{254D1EF2-8C8A-4167-8DD7-C9EBE6FC25F9}" type="pres">
      <dgm:prSet presAssocID="{5E483460-8EA0-44D3-8091-5B6D6DC3D727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FFB4A90-E229-4C8D-83EB-D9D09B1AD4F1}" type="pres">
      <dgm:prSet presAssocID="{CA7B906C-C26E-4E5A-B5AE-C726BA3387FF}" presName="root" presStyleCnt="0"/>
      <dgm:spPr/>
    </dgm:pt>
    <dgm:pt modelId="{64B995E6-AF76-486B-AF76-7769C6E0EE6A}" type="pres">
      <dgm:prSet presAssocID="{CA7B906C-C26E-4E5A-B5AE-C726BA3387FF}" presName="rootComposite" presStyleCnt="0"/>
      <dgm:spPr/>
    </dgm:pt>
    <dgm:pt modelId="{42F9953E-EE8A-46A0-8573-AE90F67B9F20}" type="pres">
      <dgm:prSet presAssocID="{CA7B906C-C26E-4E5A-B5AE-C726BA3387FF}" presName="rootText" presStyleLbl="node1" presStyleIdx="1" presStyleCnt="2"/>
      <dgm:spPr/>
      <dgm:t>
        <a:bodyPr/>
        <a:lstStyle/>
        <a:p>
          <a:endParaRPr lang="es-CL"/>
        </a:p>
      </dgm:t>
    </dgm:pt>
    <dgm:pt modelId="{0DF9B5AC-61CB-45C0-91EF-E63E0C2242BC}" type="pres">
      <dgm:prSet presAssocID="{CA7B906C-C26E-4E5A-B5AE-C726BA3387FF}" presName="rootConnector" presStyleLbl="node1" presStyleIdx="1" presStyleCnt="2"/>
      <dgm:spPr/>
      <dgm:t>
        <a:bodyPr/>
        <a:lstStyle/>
        <a:p>
          <a:endParaRPr lang="es-CL"/>
        </a:p>
      </dgm:t>
    </dgm:pt>
    <dgm:pt modelId="{D19D49D2-B72D-4D20-9999-CECBAF43789C}" type="pres">
      <dgm:prSet presAssocID="{CA7B906C-C26E-4E5A-B5AE-C726BA3387FF}" presName="childShape" presStyleCnt="0"/>
      <dgm:spPr/>
    </dgm:pt>
    <dgm:pt modelId="{11F42FF9-B937-4494-B33E-FE78837D9D25}" type="pres">
      <dgm:prSet presAssocID="{C7D32339-7B80-4B9C-A602-6BCE260A4CDC}" presName="Name13" presStyleLbl="parChTrans1D2" presStyleIdx="6" presStyleCnt="10"/>
      <dgm:spPr/>
      <dgm:t>
        <a:bodyPr/>
        <a:lstStyle/>
        <a:p>
          <a:endParaRPr lang="es-CL"/>
        </a:p>
      </dgm:t>
    </dgm:pt>
    <dgm:pt modelId="{5B7927CF-573E-4D12-9863-6F327BD20F90}" type="pres">
      <dgm:prSet presAssocID="{7853275E-A26F-42B1-9C98-1EE271363BA5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AFD5D2A-2DC1-434B-96CC-E363CB9E8F41}" type="pres">
      <dgm:prSet presAssocID="{E6B415EE-D7F7-4BBE-B5A0-6CA1402038A7}" presName="Name13" presStyleLbl="parChTrans1D2" presStyleIdx="7" presStyleCnt="10"/>
      <dgm:spPr/>
      <dgm:t>
        <a:bodyPr/>
        <a:lstStyle/>
        <a:p>
          <a:endParaRPr lang="es-CL"/>
        </a:p>
      </dgm:t>
    </dgm:pt>
    <dgm:pt modelId="{8D1B9FE2-B2DF-4DD7-9E25-ACD31BF9105D}" type="pres">
      <dgm:prSet presAssocID="{F6AF7D75-F828-458D-896C-744B9E9857A1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98A687A-AADD-401C-BB4A-7CEAA342FCE3}" type="pres">
      <dgm:prSet presAssocID="{86252228-E8C8-443D-8DAD-8D793C98C9AE}" presName="Name13" presStyleLbl="parChTrans1D2" presStyleIdx="8" presStyleCnt="10"/>
      <dgm:spPr/>
      <dgm:t>
        <a:bodyPr/>
        <a:lstStyle/>
        <a:p>
          <a:endParaRPr lang="es-CL"/>
        </a:p>
      </dgm:t>
    </dgm:pt>
    <dgm:pt modelId="{604AF633-FEB0-401D-8950-24C8D4DC3898}" type="pres">
      <dgm:prSet presAssocID="{889ACF6B-988B-46A4-83AF-2AA4463BD998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06F8350-409E-4C2F-85A5-78DC84015DE5}" type="pres">
      <dgm:prSet presAssocID="{9DAA9E2E-2265-43C3-A8AA-6A273D2F213E}" presName="Name13" presStyleLbl="parChTrans1D2" presStyleIdx="9" presStyleCnt="10"/>
      <dgm:spPr/>
      <dgm:t>
        <a:bodyPr/>
        <a:lstStyle/>
        <a:p>
          <a:endParaRPr lang="es-CL"/>
        </a:p>
      </dgm:t>
    </dgm:pt>
    <dgm:pt modelId="{53CF8F72-AD04-4FB6-945C-CCBFB941C5CB}" type="pres">
      <dgm:prSet presAssocID="{E259B473-C040-4463-92DE-3984A4407720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7AC1521-1FE4-4F1E-B866-C1E2580F4065}" type="presOf" srcId="{889ACF6B-988B-46A4-83AF-2AA4463BD998}" destId="{604AF633-FEB0-401D-8950-24C8D4DC3898}" srcOrd="0" destOrd="0" presId="urn:microsoft.com/office/officeart/2005/8/layout/hierarchy3"/>
    <dgm:cxn modelId="{66685D05-8C03-4A73-921C-EEE995F2BB33}" srcId="{CA7B906C-C26E-4E5A-B5AE-C726BA3387FF}" destId="{7853275E-A26F-42B1-9C98-1EE271363BA5}" srcOrd="0" destOrd="0" parTransId="{C7D32339-7B80-4B9C-A602-6BCE260A4CDC}" sibTransId="{8F4FF082-6E1F-40C7-9840-AE98593422C5}"/>
    <dgm:cxn modelId="{919A93C9-B3AA-406D-A2BC-CA332CA545EF}" type="presOf" srcId="{E259B473-C040-4463-92DE-3984A4407720}" destId="{53CF8F72-AD04-4FB6-945C-CCBFB941C5CB}" srcOrd="0" destOrd="0" presId="urn:microsoft.com/office/officeart/2005/8/layout/hierarchy3"/>
    <dgm:cxn modelId="{0C322E51-041B-4D2D-84A7-EC99C36494BF}" type="presOf" srcId="{5E483460-8EA0-44D3-8091-5B6D6DC3D727}" destId="{254D1EF2-8C8A-4167-8DD7-C9EBE6FC25F9}" srcOrd="0" destOrd="0" presId="urn:microsoft.com/office/officeart/2005/8/layout/hierarchy3"/>
    <dgm:cxn modelId="{586BF11F-8234-4481-8F2E-8F42CB3B50F0}" type="presOf" srcId="{EE7B980D-ED15-4946-BF9E-86023F67071E}" destId="{2B8DB77F-7CD1-4B3E-B6EB-27373AF6F7F2}" srcOrd="0" destOrd="0" presId="urn:microsoft.com/office/officeart/2005/8/layout/hierarchy3"/>
    <dgm:cxn modelId="{CBCAF29C-1592-4470-A965-4D154962D5DA}" type="presOf" srcId="{EFA566D3-19A8-4ED3-9DF3-6CCA6860CFBE}" destId="{39F7CE45-35EE-47BB-AC05-DD362E80D5C3}" srcOrd="0" destOrd="0" presId="urn:microsoft.com/office/officeart/2005/8/layout/hierarchy3"/>
    <dgm:cxn modelId="{23A28E85-5258-466D-9046-503E2353296A}" type="presOf" srcId="{6EAD4785-47F1-4451-9272-8E5DD4B602B9}" destId="{CD09529D-C10A-4340-A4E8-89D9592DC9B4}" srcOrd="0" destOrd="0" presId="urn:microsoft.com/office/officeart/2005/8/layout/hierarchy3"/>
    <dgm:cxn modelId="{9919BC27-AD55-43C5-86FB-F86D5467ABBB}" type="presOf" srcId="{86252228-E8C8-443D-8DAD-8D793C98C9AE}" destId="{C98A687A-AADD-401C-BB4A-7CEAA342FCE3}" srcOrd="0" destOrd="0" presId="urn:microsoft.com/office/officeart/2005/8/layout/hierarchy3"/>
    <dgm:cxn modelId="{0F051F9E-2DD3-47D0-9675-242EDF1C756B}" type="presOf" srcId="{384AB381-87A0-4E15-ADC8-121EF2CBF5A8}" destId="{8AD9395E-1B05-422A-8849-B2BDA036B1AD}" srcOrd="0" destOrd="0" presId="urn:microsoft.com/office/officeart/2005/8/layout/hierarchy3"/>
    <dgm:cxn modelId="{6DE0AFC9-73D1-461E-9342-721AA13AAF07}" srcId="{CA7B906C-C26E-4E5A-B5AE-C726BA3387FF}" destId="{F6AF7D75-F828-458D-896C-744B9E9857A1}" srcOrd="1" destOrd="0" parTransId="{E6B415EE-D7F7-4BBE-B5A0-6CA1402038A7}" sibTransId="{09E7C3DE-F881-41A4-946E-8287BF1D38C0}"/>
    <dgm:cxn modelId="{B2B9290B-269D-48DA-AC97-47CBCDCD59CB}" type="presOf" srcId="{7853275E-A26F-42B1-9C98-1EE271363BA5}" destId="{5B7927CF-573E-4D12-9863-6F327BD20F90}" srcOrd="0" destOrd="0" presId="urn:microsoft.com/office/officeart/2005/8/layout/hierarchy3"/>
    <dgm:cxn modelId="{E604B911-1982-4D6A-A7FD-30E37B210A62}" type="presOf" srcId="{2C720136-69A3-4EE5-A32A-755174C5BA45}" destId="{C1E3B744-3FF7-46A8-ABC2-6CA8FB4E9E00}" srcOrd="0" destOrd="0" presId="urn:microsoft.com/office/officeart/2005/8/layout/hierarchy3"/>
    <dgm:cxn modelId="{55A489C9-0B2D-4C91-9B92-6DDBA2F6E6B4}" type="presOf" srcId="{BF62A4B4-FEC8-4F3B-9938-F5CC3A62C924}" destId="{67C3540A-73A2-4B71-BA72-5E16222E0897}" srcOrd="0" destOrd="0" presId="urn:microsoft.com/office/officeart/2005/8/layout/hierarchy3"/>
    <dgm:cxn modelId="{92D7D1BC-4245-4BA8-9699-0BE5C989C15B}" type="presOf" srcId="{E6B415EE-D7F7-4BBE-B5A0-6CA1402038A7}" destId="{CAFD5D2A-2DC1-434B-96CC-E363CB9E8F41}" srcOrd="0" destOrd="0" presId="urn:microsoft.com/office/officeart/2005/8/layout/hierarchy3"/>
    <dgm:cxn modelId="{62CFA90B-6C06-40D9-9105-0F6CF30E336A}" type="presOf" srcId="{CA7B906C-C26E-4E5A-B5AE-C726BA3387FF}" destId="{42F9953E-EE8A-46A0-8573-AE90F67B9F20}" srcOrd="0" destOrd="0" presId="urn:microsoft.com/office/officeart/2005/8/layout/hierarchy3"/>
    <dgm:cxn modelId="{28C388C4-1B93-431F-A478-549F5635A2FB}" srcId="{34485AEB-CCA7-4F22-891F-60AA4FBA3AF1}" destId="{BF62A4B4-FEC8-4F3B-9938-F5CC3A62C924}" srcOrd="2" destOrd="0" parTransId="{6EAD4785-47F1-4451-9272-8E5DD4B602B9}" sibTransId="{38658528-5ABC-4D50-8718-3616B00BF91F}"/>
    <dgm:cxn modelId="{D9031825-68FB-4CB0-A836-53C7CBF6CDD9}" srcId="{34485AEB-CCA7-4F22-891F-60AA4FBA3AF1}" destId="{1E3D9D4A-946F-4B51-AD0F-F23150C7A2BC}" srcOrd="0" destOrd="0" parTransId="{405923BF-346B-4FA8-9790-EE8F085B64F4}" sibTransId="{09654798-F6EA-4A1E-9155-32F6831C899B}"/>
    <dgm:cxn modelId="{7CC05FCC-1D08-4687-AB16-FA435D18A117}" type="presOf" srcId="{4EB598C3-CE56-472D-B188-C5FD183FCC55}" destId="{DF1B3C42-957E-42D8-BB88-FB3CB67593E8}" srcOrd="0" destOrd="0" presId="urn:microsoft.com/office/officeart/2005/8/layout/hierarchy3"/>
    <dgm:cxn modelId="{B07D1222-4620-42D4-B1CE-110D9DE58254}" srcId="{CA7B906C-C26E-4E5A-B5AE-C726BA3387FF}" destId="{889ACF6B-988B-46A4-83AF-2AA4463BD998}" srcOrd="2" destOrd="0" parTransId="{86252228-E8C8-443D-8DAD-8D793C98C9AE}" sibTransId="{D96BD010-5BE0-4D6B-89EC-C5D356721BBD}"/>
    <dgm:cxn modelId="{4CB2FD30-6968-4832-973F-C0B0305054B9}" srcId="{34485AEB-CCA7-4F22-891F-60AA4FBA3AF1}" destId="{2C720136-69A3-4EE5-A32A-755174C5BA45}" srcOrd="4" destOrd="0" parTransId="{CDA1A308-20C1-4433-AC1D-27861D2CD420}" sibTransId="{CE191C8F-55C5-4824-96B3-2C92457F3285}"/>
    <dgm:cxn modelId="{DE84B42D-E960-4E8D-B5BA-4BF2B04852E2}" type="presOf" srcId="{CA7B906C-C26E-4E5A-B5AE-C726BA3387FF}" destId="{0DF9B5AC-61CB-45C0-91EF-E63E0C2242BC}" srcOrd="1" destOrd="0" presId="urn:microsoft.com/office/officeart/2005/8/layout/hierarchy3"/>
    <dgm:cxn modelId="{F69BF4F5-B863-4540-8DE8-21C69613123A}" type="presOf" srcId="{2F0A27E5-A8CA-4DD8-929F-AF47917D6815}" destId="{8E8385DE-FFC5-4814-B20A-9D2689D431A7}" srcOrd="0" destOrd="0" presId="urn:microsoft.com/office/officeart/2005/8/layout/hierarchy3"/>
    <dgm:cxn modelId="{DAF14A50-55F1-40DF-BE49-5B170DF35942}" srcId="{CA7B906C-C26E-4E5A-B5AE-C726BA3387FF}" destId="{E259B473-C040-4463-92DE-3984A4407720}" srcOrd="3" destOrd="0" parTransId="{9DAA9E2E-2265-43C3-A8AA-6A273D2F213E}" sibTransId="{75D47803-87A1-42C0-B6E0-DF430F9020E5}"/>
    <dgm:cxn modelId="{4114315E-77A9-42BE-8A3D-30D650847C5A}" srcId="{34485AEB-CCA7-4F22-891F-60AA4FBA3AF1}" destId="{2F0A27E5-A8CA-4DD8-929F-AF47917D6815}" srcOrd="3" destOrd="0" parTransId="{EFA566D3-19A8-4ED3-9DF3-6CCA6860CFBE}" sibTransId="{DF800614-4FA1-45EE-A575-00335EEC1FCA}"/>
    <dgm:cxn modelId="{59B4F950-E57F-4CA1-9BD7-30B77AB45169}" srcId="{34485AEB-CCA7-4F22-891F-60AA4FBA3AF1}" destId="{5E483460-8EA0-44D3-8091-5B6D6DC3D727}" srcOrd="5" destOrd="0" parTransId="{54014AA3-EF9A-4E17-89B8-46DEE2C80A33}" sibTransId="{0B53910C-39AF-4EF0-AE79-3D88C19F231F}"/>
    <dgm:cxn modelId="{6443763E-A8F6-42FA-92EA-771429CB31D0}" srcId="{34485AEB-CCA7-4F22-891F-60AA4FBA3AF1}" destId="{EE7B980D-ED15-4946-BF9E-86023F67071E}" srcOrd="1" destOrd="0" parTransId="{4EB598C3-CE56-472D-B188-C5FD183FCC55}" sibTransId="{E5F019E7-27A5-4900-BDEF-A526F377BF81}"/>
    <dgm:cxn modelId="{E3974C6F-8151-4F06-919C-A7C1B33E4562}" type="presOf" srcId="{1E3D9D4A-946F-4B51-AD0F-F23150C7A2BC}" destId="{40A77F6F-F32C-45CB-8534-2A97A1B7FD31}" srcOrd="0" destOrd="0" presId="urn:microsoft.com/office/officeart/2005/8/layout/hierarchy3"/>
    <dgm:cxn modelId="{F6728201-FE14-438D-A474-620A1A94E1C8}" srcId="{384AB381-87A0-4E15-ADC8-121EF2CBF5A8}" destId="{CA7B906C-C26E-4E5A-B5AE-C726BA3387FF}" srcOrd="1" destOrd="0" parTransId="{BD30B432-2B52-4BD9-9719-E6A00E76CD5B}" sibTransId="{B106F89E-E2E1-4C78-B826-A3545022AC10}"/>
    <dgm:cxn modelId="{EAEC9D07-EDE7-4B13-8E22-8AD4002D99CA}" type="presOf" srcId="{C7D32339-7B80-4B9C-A602-6BCE260A4CDC}" destId="{11F42FF9-B937-4494-B33E-FE78837D9D25}" srcOrd="0" destOrd="0" presId="urn:microsoft.com/office/officeart/2005/8/layout/hierarchy3"/>
    <dgm:cxn modelId="{E1913CE7-0E67-4190-8367-31A16CB84B05}" type="presOf" srcId="{CDA1A308-20C1-4433-AC1D-27861D2CD420}" destId="{E4B8DE4B-C9C4-4A10-89DC-800CE368FD2C}" srcOrd="0" destOrd="0" presId="urn:microsoft.com/office/officeart/2005/8/layout/hierarchy3"/>
    <dgm:cxn modelId="{8D7FEC94-2F46-4C32-B77F-72803C59000B}" type="presOf" srcId="{34485AEB-CCA7-4F22-891F-60AA4FBA3AF1}" destId="{3C4323DF-A1CA-45CF-845B-E022EF64F75C}" srcOrd="0" destOrd="0" presId="urn:microsoft.com/office/officeart/2005/8/layout/hierarchy3"/>
    <dgm:cxn modelId="{B6966B6B-8F66-41E0-A781-7FE42B0E096C}" srcId="{384AB381-87A0-4E15-ADC8-121EF2CBF5A8}" destId="{34485AEB-CCA7-4F22-891F-60AA4FBA3AF1}" srcOrd="0" destOrd="0" parTransId="{0908F1BF-66DB-4814-ABAF-8D11B20FD348}" sibTransId="{06C38F67-9B3D-4ED1-8077-F16C862418CC}"/>
    <dgm:cxn modelId="{6A505BA7-28E8-4C25-83F5-08D3DD752DAE}" type="presOf" srcId="{9DAA9E2E-2265-43C3-A8AA-6A273D2F213E}" destId="{B06F8350-409E-4C2F-85A5-78DC84015DE5}" srcOrd="0" destOrd="0" presId="urn:microsoft.com/office/officeart/2005/8/layout/hierarchy3"/>
    <dgm:cxn modelId="{DFBAEEF4-925B-483C-85A6-30463D887A00}" type="presOf" srcId="{54014AA3-EF9A-4E17-89B8-46DEE2C80A33}" destId="{06527B3A-123D-4782-BD4D-BFCBB751571C}" srcOrd="0" destOrd="0" presId="urn:microsoft.com/office/officeart/2005/8/layout/hierarchy3"/>
    <dgm:cxn modelId="{9682BC10-990D-4B48-89FF-24BBC842357C}" type="presOf" srcId="{405923BF-346B-4FA8-9790-EE8F085B64F4}" destId="{69F41259-DFBE-4A62-B504-815F37BF0643}" srcOrd="0" destOrd="0" presId="urn:microsoft.com/office/officeart/2005/8/layout/hierarchy3"/>
    <dgm:cxn modelId="{DAF2D1AC-2E14-43FD-A34E-8A4EFB1DA887}" type="presOf" srcId="{F6AF7D75-F828-458D-896C-744B9E9857A1}" destId="{8D1B9FE2-B2DF-4DD7-9E25-ACD31BF9105D}" srcOrd="0" destOrd="0" presId="urn:microsoft.com/office/officeart/2005/8/layout/hierarchy3"/>
    <dgm:cxn modelId="{A78D1AA8-B9EF-47D8-AECC-3990E2160DEE}" type="presOf" srcId="{34485AEB-CCA7-4F22-891F-60AA4FBA3AF1}" destId="{680627C8-49C6-4D06-983C-FF0A075BDF98}" srcOrd="1" destOrd="0" presId="urn:microsoft.com/office/officeart/2005/8/layout/hierarchy3"/>
    <dgm:cxn modelId="{50EBBB37-0E5B-450A-8795-534F480FFFD6}" type="presParOf" srcId="{8AD9395E-1B05-422A-8849-B2BDA036B1AD}" destId="{B5ACB0E2-0CF4-4AB6-8CFC-450059EFBE5F}" srcOrd="0" destOrd="0" presId="urn:microsoft.com/office/officeart/2005/8/layout/hierarchy3"/>
    <dgm:cxn modelId="{53BA4B4B-FEC2-49D7-AE01-4637609E952D}" type="presParOf" srcId="{B5ACB0E2-0CF4-4AB6-8CFC-450059EFBE5F}" destId="{8627BECB-DA0F-44F7-8540-78F07B68AF0C}" srcOrd="0" destOrd="0" presId="urn:microsoft.com/office/officeart/2005/8/layout/hierarchy3"/>
    <dgm:cxn modelId="{D66BC813-4291-4D5F-AE0B-9984AA6B0BCA}" type="presParOf" srcId="{8627BECB-DA0F-44F7-8540-78F07B68AF0C}" destId="{3C4323DF-A1CA-45CF-845B-E022EF64F75C}" srcOrd="0" destOrd="0" presId="urn:microsoft.com/office/officeart/2005/8/layout/hierarchy3"/>
    <dgm:cxn modelId="{5C951307-61F6-40C2-A8FC-E2113745C711}" type="presParOf" srcId="{8627BECB-DA0F-44F7-8540-78F07B68AF0C}" destId="{680627C8-49C6-4D06-983C-FF0A075BDF98}" srcOrd="1" destOrd="0" presId="urn:microsoft.com/office/officeart/2005/8/layout/hierarchy3"/>
    <dgm:cxn modelId="{E63DD304-B5F9-4F22-90BE-44EE0F5545E8}" type="presParOf" srcId="{B5ACB0E2-0CF4-4AB6-8CFC-450059EFBE5F}" destId="{78CF079E-CCDD-40B3-98BD-AFFD6B43F079}" srcOrd="1" destOrd="0" presId="urn:microsoft.com/office/officeart/2005/8/layout/hierarchy3"/>
    <dgm:cxn modelId="{D594359D-01DF-450E-B561-0F7066C97EE1}" type="presParOf" srcId="{78CF079E-CCDD-40B3-98BD-AFFD6B43F079}" destId="{69F41259-DFBE-4A62-B504-815F37BF0643}" srcOrd="0" destOrd="0" presId="urn:microsoft.com/office/officeart/2005/8/layout/hierarchy3"/>
    <dgm:cxn modelId="{6E682009-F946-4DEE-9939-EDC96056B87F}" type="presParOf" srcId="{78CF079E-CCDD-40B3-98BD-AFFD6B43F079}" destId="{40A77F6F-F32C-45CB-8534-2A97A1B7FD31}" srcOrd="1" destOrd="0" presId="urn:microsoft.com/office/officeart/2005/8/layout/hierarchy3"/>
    <dgm:cxn modelId="{5025AF13-0B56-4CE9-9E31-585E1C2E8B65}" type="presParOf" srcId="{78CF079E-CCDD-40B3-98BD-AFFD6B43F079}" destId="{DF1B3C42-957E-42D8-BB88-FB3CB67593E8}" srcOrd="2" destOrd="0" presId="urn:microsoft.com/office/officeart/2005/8/layout/hierarchy3"/>
    <dgm:cxn modelId="{8F4C7623-7F59-4441-9846-D44D9AC1B5B4}" type="presParOf" srcId="{78CF079E-CCDD-40B3-98BD-AFFD6B43F079}" destId="{2B8DB77F-7CD1-4B3E-B6EB-27373AF6F7F2}" srcOrd="3" destOrd="0" presId="urn:microsoft.com/office/officeart/2005/8/layout/hierarchy3"/>
    <dgm:cxn modelId="{F9E24622-67C4-48CB-9223-5E8F38B887DD}" type="presParOf" srcId="{78CF079E-CCDD-40B3-98BD-AFFD6B43F079}" destId="{CD09529D-C10A-4340-A4E8-89D9592DC9B4}" srcOrd="4" destOrd="0" presId="urn:microsoft.com/office/officeart/2005/8/layout/hierarchy3"/>
    <dgm:cxn modelId="{552A3796-987B-46BE-B4BE-CD9ADA659729}" type="presParOf" srcId="{78CF079E-CCDD-40B3-98BD-AFFD6B43F079}" destId="{67C3540A-73A2-4B71-BA72-5E16222E0897}" srcOrd="5" destOrd="0" presId="urn:microsoft.com/office/officeart/2005/8/layout/hierarchy3"/>
    <dgm:cxn modelId="{121DB933-C48B-49D9-8A0C-51238DA3040B}" type="presParOf" srcId="{78CF079E-CCDD-40B3-98BD-AFFD6B43F079}" destId="{39F7CE45-35EE-47BB-AC05-DD362E80D5C3}" srcOrd="6" destOrd="0" presId="urn:microsoft.com/office/officeart/2005/8/layout/hierarchy3"/>
    <dgm:cxn modelId="{A1A9356B-BD24-4F25-AE7F-1896B6022076}" type="presParOf" srcId="{78CF079E-CCDD-40B3-98BD-AFFD6B43F079}" destId="{8E8385DE-FFC5-4814-B20A-9D2689D431A7}" srcOrd="7" destOrd="0" presId="urn:microsoft.com/office/officeart/2005/8/layout/hierarchy3"/>
    <dgm:cxn modelId="{DD13AE53-7E22-4D6D-BB45-87F0127E09D1}" type="presParOf" srcId="{78CF079E-CCDD-40B3-98BD-AFFD6B43F079}" destId="{E4B8DE4B-C9C4-4A10-89DC-800CE368FD2C}" srcOrd="8" destOrd="0" presId="urn:microsoft.com/office/officeart/2005/8/layout/hierarchy3"/>
    <dgm:cxn modelId="{12DF7012-738B-4A5C-88F5-C3B2C1EAA1C5}" type="presParOf" srcId="{78CF079E-CCDD-40B3-98BD-AFFD6B43F079}" destId="{C1E3B744-3FF7-46A8-ABC2-6CA8FB4E9E00}" srcOrd="9" destOrd="0" presId="urn:microsoft.com/office/officeart/2005/8/layout/hierarchy3"/>
    <dgm:cxn modelId="{99346368-CDA4-477A-86F9-2C83741E592A}" type="presParOf" srcId="{78CF079E-CCDD-40B3-98BD-AFFD6B43F079}" destId="{06527B3A-123D-4782-BD4D-BFCBB751571C}" srcOrd="10" destOrd="0" presId="urn:microsoft.com/office/officeart/2005/8/layout/hierarchy3"/>
    <dgm:cxn modelId="{2C5A25F4-C45C-408E-A2DE-CC31825EABCB}" type="presParOf" srcId="{78CF079E-CCDD-40B3-98BD-AFFD6B43F079}" destId="{254D1EF2-8C8A-4167-8DD7-C9EBE6FC25F9}" srcOrd="11" destOrd="0" presId="urn:microsoft.com/office/officeart/2005/8/layout/hierarchy3"/>
    <dgm:cxn modelId="{94FF7E6E-1607-45BC-8D6F-A5D5D0BD319F}" type="presParOf" srcId="{8AD9395E-1B05-422A-8849-B2BDA036B1AD}" destId="{AFFB4A90-E229-4C8D-83EB-D9D09B1AD4F1}" srcOrd="1" destOrd="0" presId="urn:microsoft.com/office/officeart/2005/8/layout/hierarchy3"/>
    <dgm:cxn modelId="{E73341DF-C88F-4789-8704-56BDFC0EC32A}" type="presParOf" srcId="{AFFB4A90-E229-4C8D-83EB-D9D09B1AD4F1}" destId="{64B995E6-AF76-486B-AF76-7769C6E0EE6A}" srcOrd="0" destOrd="0" presId="urn:microsoft.com/office/officeart/2005/8/layout/hierarchy3"/>
    <dgm:cxn modelId="{13AB40C6-07E5-4D63-9827-46A17C16A265}" type="presParOf" srcId="{64B995E6-AF76-486B-AF76-7769C6E0EE6A}" destId="{42F9953E-EE8A-46A0-8573-AE90F67B9F20}" srcOrd="0" destOrd="0" presId="urn:microsoft.com/office/officeart/2005/8/layout/hierarchy3"/>
    <dgm:cxn modelId="{FC42FFB6-B085-4DEC-976B-BC3E3DE26553}" type="presParOf" srcId="{64B995E6-AF76-486B-AF76-7769C6E0EE6A}" destId="{0DF9B5AC-61CB-45C0-91EF-E63E0C2242BC}" srcOrd="1" destOrd="0" presId="urn:microsoft.com/office/officeart/2005/8/layout/hierarchy3"/>
    <dgm:cxn modelId="{B66BACD1-0155-43EF-97EE-203A2DBE4DFB}" type="presParOf" srcId="{AFFB4A90-E229-4C8D-83EB-D9D09B1AD4F1}" destId="{D19D49D2-B72D-4D20-9999-CECBAF43789C}" srcOrd="1" destOrd="0" presId="urn:microsoft.com/office/officeart/2005/8/layout/hierarchy3"/>
    <dgm:cxn modelId="{52D37115-BB6F-4C09-B7BF-B7909985C04F}" type="presParOf" srcId="{D19D49D2-B72D-4D20-9999-CECBAF43789C}" destId="{11F42FF9-B937-4494-B33E-FE78837D9D25}" srcOrd="0" destOrd="0" presId="urn:microsoft.com/office/officeart/2005/8/layout/hierarchy3"/>
    <dgm:cxn modelId="{CA7B552B-6F0D-4A13-8CFB-6E450CBEE3D4}" type="presParOf" srcId="{D19D49D2-B72D-4D20-9999-CECBAF43789C}" destId="{5B7927CF-573E-4D12-9863-6F327BD20F90}" srcOrd="1" destOrd="0" presId="urn:microsoft.com/office/officeart/2005/8/layout/hierarchy3"/>
    <dgm:cxn modelId="{03958C3E-F92E-4D87-AD98-1B2EDA244EE1}" type="presParOf" srcId="{D19D49D2-B72D-4D20-9999-CECBAF43789C}" destId="{CAFD5D2A-2DC1-434B-96CC-E363CB9E8F41}" srcOrd="2" destOrd="0" presId="urn:microsoft.com/office/officeart/2005/8/layout/hierarchy3"/>
    <dgm:cxn modelId="{AF2DBEFB-F09A-43A6-88C6-61EB1DC9CA19}" type="presParOf" srcId="{D19D49D2-B72D-4D20-9999-CECBAF43789C}" destId="{8D1B9FE2-B2DF-4DD7-9E25-ACD31BF9105D}" srcOrd="3" destOrd="0" presId="urn:microsoft.com/office/officeart/2005/8/layout/hierarchy3"/>
    <dgm:cxn modelId="{91849D9D-E2BC-489A-8258-2A7B6FBEDF90}" type="presParOf" srcId="{D19D49D2-B72D-4D20-9999-CECBAF43789C}" destId="{C98A687A-AADD-401C-BB4A-7CEAA342FCE3}" srcOrd="4" destOrd="0" presId="urn:microsoft.com/office/officeart/2005/8/layout/hierarchy3"/>
    <dgm:cxn modelId="{632D2DA7-F3C2-4EC6-986F-C3587EE8FC5E}" type="presParOf" srcId="{D19D49D2-B72D-4D20-9999-CECBAF43789C}" destId="{604AF633-FEB0-401D-8950-24C8D4DC3898}" srcOrd="5" destOrd="0" presId="urn:microsoft.com/office/officeart/2005/8/layout/hierarchy3"/>
    <dgm:cxn modelId="{449E7C8C-ADCA-4283-B038-AE84B14A03BD}" type="presParOf" srcId="{D19D49D2-B72D-4D20-9999-CECBAF43789C}" destId="{B06F8350-409E-4C2F-85A5-78DC84015DE5}" srcOrd="6" destOrd="0" presId="urn:microsoft.com/office/officeart/2005/8/layout/hierarchy3"/>
    <dgm:cxn modelId="{A63330B3-CF17-4828-969E-E5D346D34C41}" type="presParOf" srcId="{D19D49D2-B72D-4D20-9999-CECBAF43789C}" destId="{53CF8F72-AD04-4FB6-945C-CCBFB941C5C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323DF-A1CA-45CF-845B-E022EF64F75C}">
      <dsp:nvSpPr>
        <dsp:cNvPr id="0" name=""/>
        <dsp:cNvSpPr/>
      </dsp:nvSpPr>
      <dsp:spPr>
        <a:xfrm>
          <a:off x="469675" y="213"/>
          <a:ext cx="1037242" cy="5186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Renovables</a:t>
          </a:r>
          <a:endParaRPr lang="es-CL" sz="1400" kern="1200" dirty="0"/>
        </a:p>
      </dsp:txBody>
      <dsp:txXfrm>
        <a:off x="484865" y="15403"/>
        <a:ext cx="1006862" cy="488241"/>
      </dsp:txXfrm>
    </dsp:sp>
    <dsp:sp modelId="{69F41259-DFBE-4A62-B504-815F37BF0643}">
      <dsp:nvSpPr>
        <dsp:cNvPr id="0" name=""/>
        <dsp:cNvSpPr/>
      </dsp:nvSpPr>
      <dsp:spPr>
        <a:xfrm>
          <a:off x="573399" y="518834"/>
          <a:ext cx="103724" cy="388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965"/>
              </a:lnTo>
              <a:lnTo>
                <a:pt x="103724" y="38896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77F6F-F32C-45CB-8534-2A97A1B7FD31}">
      <dsp:nvSpPr>
        <dsp:cNvPr id="0" name=""/>
        <dsp:cNvSpPr/>
      </dsp:nvSpPr>
      <dsp:spPr>
        <a:xfrm>
          <a:off x="677124" y="648489"/>
          <a:ext cx="829793" cy="518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Solar</a:t>
          </a:r>
          <a:endParaRPr lang="es-CL" sz="1000" kern="1200" dirty="0"/>
        </a:p>
      </dsp:txBody>
      <dsp:txXfrm>
        <a:off x="692314" y="663679"/>
        <a:ext cx="799413" cy="488241"/>
      </dsp:txXfrm>
    </dsp:sp>
    <dsp:sp modelId="{DF1B3C42-957E-42D8-BB88-FB3CB67593E8}">
      <dsp:nvSpPr>
        <dsp:cNvPr id="0" name=""/>
        <dsp:cNvSpPr/>
      </dsp:nvSpPr>
      <dsp:spPr>
        <a:xfrm>
          <a:off x="573399" y="518834"/>
          <a:ext cx="103724" cy="1037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7242"/>
              </a:lnTo>
              <a:lnTo>
                <a:pt x="103724" y="103724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DB77F-7CD1-4B3E-B6EB-27373AF6F7F2}">
      <dsp:nvSpPr>
        <dsp:cNvPr id="0" name=""/>
        <dsp:cNvSpPr/>
      </dsp:nvSpPr>
      <dsp:spPr>
        <a:xfrm>
          <a:off x="677124" y="1296766"/>
          <a:ext cx="829793" cy="518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92739"/>
              <a:satOff val="-3232"/>
              <a:lumOff val="11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Eólica</a:t>
          </a:r>
          <a:endParaRPr lang="es-CL" sz="1000" kern="1200" dirty="0"/>
        </a:p>
      </dsp:txBody>
      <dsp:txXfrm>
        <a:off x="692314" y="1311956"/>
        <a:ext cx="799413" cy="488241"/>
      </dsp:txXfrm>
    </dsp:sp>
    <dsp:sp modelId="{CD09529D-C10A-4340-A4E8-89D9592DC9B4}">
      <dsp:nvSpPr>
        <dsp:cNvPr id="0" name=""/>
        <dsp:cNvSpPr/>
      </dsp:nvSpPr>
      <dsp:spPr>
        <a:xfrm>
          <a:off x="573399" y="518834"/>
          <a:ext cx="103724" cy="1685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5518"/>
              </a:lnTo>
              <a:lnTo>
                <a:pt x="103724" y="168551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3540A-73A2-4B71-BA72-5E16222E0897}">
      <dsp:nvSpPr>
        <dsp:cNvPr id="0" name=""/>
        <dsp:cNvSpPr/>
      </dsp:nvSpPr>
      <dsp:spPr>
        <a:xfrm>
          <a:off x="677124" y="1945042"/>
          <a:ext cx="829793" cy="518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85478"/>
              <a:satOff val="-6465"/>
              <a:lumOff val="23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Mareomotriz</a:t>
          </a:r>
          <a:endParaRPr lang="es-CL" sz="1000" kern="1200" dirty="0"/>
        </a:p>
      </dsp:txBody>
      <dsp:txXfrm>
        <a:off x="692314" y="1960232"/>
        <a:ext cx="799413" cy="488241"/>
      </dsp:txXfrm>
    </dsp:sp>
    <dsp:sp modelId="{39F7CE45-35EE-47BB-AC05-DD362E80D5C3}">
      <dsp:nvSpPr>
        <dsp:cNvPr id="0" name=""/>
        <dsp:cNvSpPr/>
      </dsp:nvSpPr>
      <dsp:spPr>
        <a:xfrm>
          <a:off x="573399" y="518834"/>
          <a:ext cx="103724" cy="2333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3794"/>
              </a:lnTo>
              <a:lnTo>
                <a:pt x="103724" y="23337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385DE-FFC5-4814-B20A-9D2689D431A7}">
      <dsp:nvSpPr>
        <dsp:cNvPr id="0" name=""/>
        <dsp:cNvSpPr/>
      </dsp:nvSpPr>
      <dsp:spPr>
        <a:xfrm>
          <a:off x="677124" y="2593318"/>
          <a:ext cx="829793" cy="518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478217"/>
              <a:satOff val="-9697"/>
              <a:lumOff val="34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Hidráulica</a:t>
          </a:r>
          <a:endParaRPr lang="es-CL" sz="1000" kern="1200" dirty="0"/>
        </a:p>
      </dsp:txBody>
      <dsp:txXfrm>
        <a:off x="692314" y="2608508"/>
        <a:ext cx="799413" cy="488241"/>
      </dsp:txXfrm>
    </dsp:sp>
    <dsp:sp modelId="{E4B8DE4B-C9C4-4A10-89DC-800CE368FD2C}">
      <dsp:nvSpPr>
        <dsp:cNvPr id="0" name=""/>
        <dsp:cNvSpPr/>
      </dsp:nvSpPr>
      <dsp:spPr>
        <a:xfrm>
          <a:off x="573399" y="518834"/>
          <a:ext cx="103724" cy="2982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2070"/>
              </a:lnTo>
              <a:lnTo>
                <a:pt x="103724" y="29820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3B744-3FF7-46A8-ABC2-6CA8FB4E9E00}">
      <dsp:nvSpPr>
        <dsp:cNvPr id="0" name=""/>
        <dsp:cNvSpPr/>
      </dsp:nvSpPr>
      <dsp:spPr>
        <a:xfrm>
          <a:off x="677124" y="3241595"/>
          <a:ext cx="829793" cy="518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970956"/>
              <a:satOff val="-12930"/>
              <a:lumOff val="46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Geotérmica</a:t>
          </a:r>
          <a:endParaRPr lang="es-CL" sz="1000" kern="1200" dirty="0"/>
        </a:p>
      </dsp:txBody>
      <dsp:txXfrm>
        <a:off x="692314" y="3256785"/>
        <a:ext cx="799413" cy="488241"/>
      </dsp:txXfrm>
    </dsp:sp>
    <dsp:sp modelId="{06527B3A-123D-4782-BD4D-BFCBB751571C}">
      <dsp:nvSpPr>
        <dsp:cNvPr id="0" name=""/>
        <dsp:cNvSpPr/>
      </dsp:nvSpPr>
      <dsp:spPr>
        <a:xfrm>
          <a:off x="573399" y="518834"/>
          <a:ext cx="103724" cy="3630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0347"/>
              </a:lnTo>
              <a:lnTo>
                <a:pt x="103724" y="363034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D1EF2-8C8A-4167-8DD7-C9EBE6FC25F9}">
      <dsp:nvSpPr>
        <dsp:cNvPr id="0" name=""/>
        <dsp:cNvSpPr/>
      </dsp:nvSpPr>
      <dsp:spPr>
        <a:xfrm>
          <a:off x="677124" y="3889871"/>
          <a:ext cx="829793" cy="518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463694"/>
              <a:satOff val="-16162"/>
              <a:lumOff val="57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Biomasa</a:t>
          </a:r>
          <a:endParaRPr lang="es-CL" sz="1000" kern="1200" dirty="0"/>
        </a:p>
      </dsp:txBody>
      <dsp:txXfrm>
        <a:off x="692314" y="3905061"/>
        <a:ext cx="799413" cy="488241"/>
      </dsp:txXfrm>
    </dsp:sp>
    <dsp:sp modelId="{42F9953E-EE8A-46A0-8573-AE90F67B9F20}">
      <dsp:nvSpPr>
        <dsp:cNvPr id="0" name=""/>
        <dsp:cNvSpPr/>
      </dsp:nvSpPr>
      <dsp:spPr>
        <a:xfrm>
          <a:off x="1766228" y="213"/>
          <a:ext cx="1037242" cy="518621"/>
        </a:xfrm>
        <a:prstGeom prst="roundRect">
          <a:avLst>
            <a:gd name="adj" fmla="val 10000"/>
          </a:avLst>
        </a:prstGeom>
        <a:solidFill>
          <a:schemeClr val="accent2">
            <a:hueOff val="4434650"/>
            <a:satOff val="-29092"/>
            <a:lumOff val="10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No renovables</a:t>
          </a:r>
          <a:endParaRPr lang="es-CL" sz="1400" kern="1200" dirty="0"/>
        </a:p>
      </dsp:txBody>
      <dsp:txXfrm>
        <a:off x="1781418" y="15403"/>
        <a:ext cx="1006862" cy="488241"/>
      </dsp:txXfrm>
    </dsp:sp>
    <dsp:sp modelId="{11F42FF9-B937-4494-B33E-FE78837D9D25}">
      <dsp:nvSpPr>
        <dsp:cNvPr id="0" name=""/>
        <dsp:cNvSpPr/>
      </dsp:nvSpPr>
      <dsp:spPr>
        <a:xfrm>
          <a:off x="1869952" y="518834"/>
          <a:ext cx="103724" cy="388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965"/>
              </a:lnTo>
              <a:lnTo>
                <a:pt x="103724" y="38896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927CF-573E-4D12-9863-6F327BD20F90}">
      <dsp:nvSpPr>
        <dsp:cNvPr id="0" name=""/>
        <dsp:cNvSpPr/>
      </dsp:nvSpPr>
      <dsp:spPr>
        <a:xfrm>
          <a:off x="1973676" y="648489"/>
          <a:ext cx="829793" cy="518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956433"/>
              <a:satOff val="-19395"/>
              <a:lumOff val="69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Petróleo</a:t>
          </a:r>
          <a:endParaRPr lang="es-CL" sz="1000" kern="1200" dirty="0"/>
        </a:p>
      </dsp:txBody>
      <dsp:txXfrm>
        <a:off x="1988866" y="663679"/>
        <a:ext cx="799413" cy="488241"/>
      </dsp:txXfrm>
    </dsp:sp>
    <dsp:sp modelId="{CAFD5D2A-2DC1-434B-96CC-E363CB9E8F41}">
      <dsp:nvSpPr>
        <dsp:cNvPr id="0" name=""/>
        <dsp:cNvSpPr/>
      </dsp:nvSpPr>
      <dsp:spPr>
        <a:xfrm>
          <a:off x="1869952" y="518834"/>
          <a:ext cx="103724" cy="1037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7242"/>
              </a:lnTo>
              <a:lnTo>
                <a:pt x="103724" y="103724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B9FE2-B2DF-4DD7-9E25-ACD31BF9105D}">
      <dsp:nvSpPr>
        <dsp:cNvPr id="0" name=""/>
        <dsp:cNvSpPr/>
      </dsp:nvSpPr>
      <dsp:spPr>
        <a:xfrm>
          <a:off x="1973676" y="1296766"/>
          <a:ext cx="829793" cy="518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449172"/>
              <a:satOff val="-22627"/>
              <a:lumOff val="80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Gas natural</a:t>
          </a:r>
          <a:endParaRPr lang="es-CL" sz="1000" kern="1200" dirty="0"/>
        </a:p>
      </dsp:txBody>
      <dsp:txXfrm>
        <a:off x="1988866" y="1311956"/>
        <a:ext cx="799413" cy="488241"/>
      </dsp:txXfrm>
    </dsp:sp>
    <dsp:sp modelId="{C98A687A-AADD-401C-BB4A-7CEAA342FCE3}">
      <dsp:nvSpPr>
        <dsp:cNvPr id="0" name=""/>
        <dsp:cNvSpPr/>
      </dsp:nvSpPr>
      <dsp:spPr>
        <a:xfrm>
          <a:off x="1869952" y="518834"/>
          <a:ext cx="103724" cy="1685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5518"/>
              </a:lnTo>
              <a:lnTo>
                <a:pt x="103724" y="168551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AF633-FEB0-401D-8950-24C8D4DC3898}">
      <dsp:nvSpPr>
        <dsp:cNvPr id="0" name=""/>
        <dsp:cNvSpPr/>
      </dsp:nvSpPr>
      <dsp:spPr>
        <a:xfrm>
          <a:off x="1973676" y="1945042"/>
          <a:ext cx="829793" cy="518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941911"/>
              <a:satOff val="-25860"/>
              <a:lumOff val="92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Carbón</a:t>
          </a:r>
          <a:endParaRPr lang="es-CL" sz="1000" kern="1200" dirty="0"/>
        </a:p>
      </dsp:txBody>
      <dsp:txXfrm>
        <a:off x="1988866" y="1960232"/>
        <a:ext cx="799413" cy="488241"/>
      </dsp:txXfrm>
    </dsp:sp>
    <dsp:sp modelId="{B06F8350-409E-4C2F-85A5-78DC84015DE5}">
      <dsp:nvSpPr>
        <dsp:cNvPr id="0" name=""/>
        <dsp:cNvSpPr/>
      </dsp:nvSpPr>
      <dsp:spPr>
        <a:xfrm>
          <a:off x="1869952" y="518834"/>
          <a:ext cx="103724" cy="2333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3794"/>
              </a:lnTo>
              <a:lnTo>
                <a:pt x="103724" y="23337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F8F72-AD04-4FB6-945C-CCBFB941C5CB}">
      <dsp:nvSpPr>
        <dsp:cNvPr id="0" name=""/>
        <dsp:cNvSpPr/>
      </dsp:nvSpPr>
      <dsp:spPr>
        <a:xfrm>
          <a:off x="1973676" y="2593318"/>
          <a:ext cx="829793" cy="518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434650"/>
              <a:satOff val="-29092"/>
              <a:lumOff val="10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Nuclear</a:t>
          </a:r>
          <a:endParaRPr lang="es-CL" sz="1000" kern="1200" dirty="0"/>
        </a:p>
      </dsp:txBody>
      <dsp:txXfrm>
        <a:off x="1988866" y="2608508"/>
        <a:ext cx="799413" cy="488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39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 with big pattern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2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3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6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1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3" y="951326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2" y="4622817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5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1" y="37361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5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7" y="4515632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4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1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8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7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7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1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5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2" y="1703381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6" y="2390407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6" y="3919347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4" y="371345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4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6" y="696415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9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5" y="2023368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6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3" y="3855728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7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40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6" y="4374276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5" y="205771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7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8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4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3" y="2772178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3" y="836410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7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6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80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3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4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2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7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  <p:extLst>
      <p:ext uri="{BB962C8B-B14F-4D97-AF65-F5344CB8AC3E}">
        <p14:creationId xmlns:p14="http://schemas.microsoft.com/office/powerpoint/2010/main" val="43519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2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56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42892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378" lvl="1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566" lvl="2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754" lvl="3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5943" lvl="4" indent="-38099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132" lvl="5" indent="-38099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320" lvl="6" indent="-38099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509" lvl="7" indent="-38099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697" lvl="8" indent="-38099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150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42892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378" lvl="1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566" lvl="2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754" lvl="3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5943" lvl="4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132" lvl="5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320" lvl="6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509" lvl="7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697" lvl="8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42892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378" lvl="1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566" lvl="2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754" lvl="3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5943" lvl="4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132" lvl="5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320" lvl="6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509" lvl="7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697" lvl="8" indent="-342892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581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30192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30192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30192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888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049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>
            <a:spLocks noGrp="1"/>
          </p:cNvSpPr>
          <p:nvPr>
            <p:ph type="body" idx="1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228594" algn="ctr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01" name="Google Shape;501;p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45603" y="-123257"/>
            <a:ext cx="9272423" cy="910791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41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06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 with pattern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260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14752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86450" y="1565810"/>
            <a:ext cx="5371200" cy="1711200"/>
          </a:xfrm>
        </p:spPr>
        <p:txBody>
          <a:bodyPr/>
          <a:lstStyle/>
          <a:p>
            <a:r>
              <a:rPr lang="es-ES" sz="3600" b="0" dirty="0">
                <a:latin typeface="Michella Garden" pitchFamily="50" charset="0"/>
              </a:rPr>
              <a:t>Interacciones físicas</a:t>
            </a:r>
            <a:r>
              <a:rPr lang="es-ES" b="0" dirty="0" smtClean="0">
                <a:latin typeface="Michella Garden" pitchFamily="50" charset="0"/>
              </a:rPr>
              <a:t>:</a:t>
            </a:r>
            <a:br>
              <a:rPr lang="es-ES" b="0" dirty="0" smtClean="0">
                <a:latin typeface="Michella Garden" pitchFamily="50" charset="0"/>
              </a:rPr>
            </a:br>
            <a:r>
              <a:rPr lang="es-ES" b="0" dirty="0" smtClean="0">
                <a:latin typeface="Michella Garden" pitchFamily="50" charset="0"/>
              </a:rPr>
              <a:t> </a:t>
            </a:r>
            <a:r>
              <a:rPr lang="es-ES" sz="6600" b="0" dirty="0">
                <a:latin typeface="Michella Garden" pitchFamily="50" charset="0"/>
              </a:rPr>
              <a:t>Movimiento, fuerza, trabajo y energía</a:t>
            </a:r>
            <a:endParaRPr lang="es-CL" sz="6600" b="0" dirty="0">
              <a:latin typeface="Michella Garden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17189" y="3674853"/>
            <a:ext cx="230972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13" dirty="0">
                <a:latin typeface="VCR OSD Mono" panose="02000609000000000000" pitchFamily="49" charset="0"/>
              </a:rPr>
              <a:t>Profesor: Felipe Peña</a:t>
            </a:r>
            <a:endParaRPr lang="es-CL" sz="1013" dirty="0">
              <a:latin typeface="VCR OSD Mono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930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s-ES" dirty="0">
                <a:latin typeface="VCR OSD Mono" panose="02000609000000000000" pitchFamily="49" charset="0"/>
              </a:rPr>
              <a:t>¿Qué es la energía?	</a:t>
            </a:r>
            <a:endParaRPr lang="es-CL" dirty="0">
              <a:latin typeface="VCR OSD Mono" panose="02000609000000000000" pitchFamily="49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56"/>
          <a:stretch/>
        </p:blipFill>
        <p:spPr>
          <a:xfrm>
            <a:off x="1061150" y="1024895"/>
            <a:ext cx="2949081" cy="19995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99" y="3648874"/>
            <a:ext cx="2298546" cy="121075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081" y="2124898"/>
            <a:ext cx="2793581" cy="15726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14" y="2101035"/>
            <a:ext cx="1828568" cy="2760366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3406415" y="1024894"/>
            <a:ext cx="2789430" cy="1111307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114297" indent="0" algn="ctr">
              <a:buNone/>
            </a:pPr>
            <a:r>
              <a:rPr lang="es-ES" dirty="0"/>
              <a:t>Capacidad de realizar cambios</a:t>
            </a:r>
            <a:endParaRPr lang="es-C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45" y="1024894"/>
            <a:ext cx="1829637" cy="13722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16" y="2895307"/>
            <a:ext cx="2950916" cy="196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0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4589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l"/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VCR OSD Mono" panose="02000609000000000000" pitchFamily="49" charset="0"/>
              </a:rPr>
              <a:t>	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latin typeface="VCR OSD Mono" panose="02000609000000000000" pitchFamily="49" charset="0"/>
              </a:rPr>
              <a:t>Energía cinética (K)</a:t>
            </a:r>
            <a:endParaRPr lang="es-CL" dirty="0">
              <a:solidFill>
                <a:schemeClr val="accent4">
                  <a:lumMod val="60000"/>
                  <a:lumOff val="40000"/>
                </a:schemeClr>
              </a:solidFill>
              <a:latin typeface="VCR OSD Mono" panose="02000609000000000000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texto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759146" y="574588"/>
                <a:ext cx="2211860" cy="1044147"/>
              </a:xfr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/>
              <a:lstStyle/>
              <a:p>
                <a:pPr marL="11429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s-E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28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s-E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⃑"/>
                              <m:ctrlPr>
                                <a:rPr lang="es-E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es-E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" name="Marcador de tex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759146" y="574588"/>
                <a:ext cx="2211860" cy="104414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2" b="20851"/>
          <a:stretch/>
        </p:blipFill>
        <p:spPr>
          <a:xfrm>
            <a:off x="12358" y="583278"/>
            <a:ext cx="2369372" cy="113797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358" y="1721256"/>
            <a:ext cx="2369372" cy="784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500" dirty="0"/>
              <a:t>m= </a:t>
            </a:r>
            <a:r>
              <a:rPr lang="es-ES" sz="1500" dirty="0" smtClean="0"/>
              <a:t>1400 </a:t>
            </a:r>
            <a:r>
              <a:rPr lang="es-ES" sz="1500" dirty="0"/>
              <a:t>gr</a:t>
            </a:r>
          </a:p>
          <a:p>
            <a:r>
              <a:rPr lang="es-ES" sz="1500" dirty="0" smtClean="0"/>
              <a:t>K=72 J</a:t>
            </a:r>
          </a:p>
          <a:p>
            <a:r>
              <a:rPr lang="es-ES" sz="1500" dirty="0" smtClean="0"/>
              <a:t>V = ?</a:t>
            </a:r>
            <a:endParaRPr lang="es-CL" sz="1500" dirty="0"/>
          </a:p>
        </p:txBody>
      </p:sp>
    </p:spTree>
    <p:extLst>
      <p:ext uri="{BB962C8B-B14F-4D97-AF65-F5344CB8AC3E}">
        <p14:creationId xmlns:p14="http://schemas.microsoft.com/office/powerpoint/2010/main" val="124675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texto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555259" y="574588"/>
                <a:ext cx="2415747" cy="611661"/>
              </a:xfr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/>
              <a:lstStyle/>
              <a:p>
                <a:pPr marL="114297" indent="0">
                  <a:buNone/>
                </a:pPr>
                <a:r>
                  <a:rPr lang="es-ES" sz="2800" dirty="0" smtClean="0"/>
                  <a:t>U</a:t>
                </a:r>
                <a14:m>
                  <m:oMath xmlns:m="http://schemas.openxmlformats.org/officeDocument/2006/math">
                    <m:r>
                      <a:rPr lang="es-E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3" name="Marcador de tex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555259" y="574588"/>
                <a:ext cx="2415747" cy="611661"/>
              </a:xfrm>
              <a:blipFill rotWithShape="0">
                <a:blip r:embed="rId2"/>
                <a:stretch>
                  <a:fillRect l="-4030" t="-990" b="-2178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0" y="2369372"/>
                <a:ext cx="2369372" cy="109369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sz="1500" dirty="0" smtClean="0"/>
                  <a:t>m= 120 </a:t>
                </a:r>
                <a14:m>
                  <m:oMath xmlns:m="http://schemas.openxmlformats.org/officeDocument/2006/math">
                    <m:r>
                      <a:rPr lang="es-ES" sz="1500" b="0" i="1" smtClean="0">
                        <a:latin typeface="Cambria Math" panose="02040503050406030204" pitchFamily="18" charset="0"/>
                      </a:rPr>
                      <m:t>𝑔𝑟</m:t>
                    </m:r>
                    <m:r>
                      <a:rPr lang="es-ES" sz="15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500" dirty="0" smtClean="0"/>
                  <a:t>	</a:t>
                </a:r>
              </a:p>
              <a:p>
                <a:r>
                  <a:rPr lang="es-ES" sz="1500" dirty="0" smtClean="0"/>
                  <a:t>h= 8,5 </a:t>
                </a:r>
                <a14:m>
                  <m:oMath xmlns:m="http://schemas.openxmlformats.org/officeDocument/2006/math">
                    <m:r>
                      <a:rPr lang="es-ES" sz="15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S" sz="15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ES" sz="1500" dirty="0" smtClean="0"/>
              </a:p>
              <a:p>
                <a:r>
                  <a:rPr lang="es-ES" sz="1500" dirty="0" smtClean="0"/>
                  <a:t>g= 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15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" sz="15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s-ES" sz="15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15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E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s-CL" sz="1500" dirty="0" smtClean="0"/>
              </a:p>
              <a:p>
                <a:r>
                  <a:rPr lang="es-ES" sz="1500" dirty="0" smtClean="0"/>
                  <a:t>U= ?</a:t>
                </a:r>
                <a:endParaRPr lang="es-CL" sz="15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69372"/>
                <a:ext cx="2369372" cy="1093697"/>
              </a:xfrm>
              <a:prstGeom prst="rect">
                <a:avLst/>
              </a:prstGeom>
              <a:blipFill rotWithShape="0">
                <a:blip r:embed="rId3"/>
                <a:stretch>
                  <a:fillRect l="-1028" t="-1676" b="-558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69372" cy="23693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4589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l"/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VCR OSD Mono" panose="02000609000000000000" pitchFamily="49" charset="0"/>
              </a:rPr>
              <a:t>	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latin typeface="VCR OSD Mono" panose="02000609000000000000" pitchFamily="49" charset="0"/>
              </a:rPr>
              <a:t>Energía 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VCR OSD Mono" panose="02000609000000000000" pitchFamily="49" charset="0"/>
              </a:rPr>
              <a:t>potencial gravitatoria (U)</a:t>
            </a:r>
            <a:endParaRPr lang="es-CL" dirty="0">
              <a:solidFill>
                <a:schemeClr val="accent4">
                  <a:lumMod val="60000"/>
                  <a:lumOff val="40000"/>
                </a:schemeClr>
              </a:solidFill>
              <a:latin typeface="VCR OSD Mono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9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texto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413157" y="617838"/>
                <a:ext cx="2557849" cy="568412"/>
              </a:xfr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/>
              <a:lstStyle/>
              <a:p>
                <a:pPr marL="11429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ES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s-E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s-E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s-C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Marcador de tex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413157" y="617838"/>
                <a:ext cx="2557849" cy="56841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617838"/>
              </a:xfrm>
              <a:solidFill>
                <a:schemeClr val="tx2">
                  <a:lumMod val="25000"/>
                </a:schemeClr>
              </a:solidFill>
            </p:spPr>
            <p:txBody>
              <a:bodyPr/>
              <a:lstStyle/>
              <a:p>
                <a:pPr algn="l"/>
                <a:r>
                  <a:rPr lang="es-ES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VCR OSD Mono" panose="02000609000000000000" pitchFamily="49" charset="0"/>
                  </a:rPr>
                  <a:t>	</a:t>
                </a:r>
                <a:r>
                  <a:rPr lang="es-E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VCR OSD Mono" panose="02000609000000000000" pitchFamily="49" charset="0"/>
                  </a:rPr>
                  <a:t>Energía </a:t>
                </a:r>
                <a:r>
                  <a:rPr lang="es-ES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VCR OSD Mono" panose="02000609000000000000" pitchFamily="49" charset="0"/>
                  </a:rPr>
                  <a:t>mecánica(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dirty="0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S" b="1" i="1" dirty="0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s-ES" b="1" i="1" dirty="0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s-ES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VCR OSD Mono" panose="02000609000000000000" pitchFamily="49" charset="0"/>
                  </a:rPr>
                  <a:t>)</a:t>
                </a:r>
                <a:endParaRPr lang="es-CL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VCR OSD Mono" panose="02000609000000000000" pitchFamily="49" charset="0"/>
                </a:endParaRP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617838"/>
              </a:xfrm>
              <a:blipFill rotWithShape="0">
                <a:blip r:embed="rId3"/>
                <a:stretch>
                  <a:fillRect b="-3267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38"/>
            <a:ext cx="3509319" cy="225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7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74589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r"/>
            <a:r>
              <a:rPr lang="es-ES" sz="2800" dirty="0" smtClean="0">
                <a:solidFill>
                  <a:schemeClr val="tx1">
                    <a:lumMod val="75000"/>
                  </a:schemeClr>
                </a:solidFill>
                <a:latin typeface="VCR OSD Mono" panose="02000609000000000000" pitchFamily="49" charset="0"/>
              </a:rPr>
              <a:t>Transformación de la Energía</a:t>
            </a:r>
            <a:r>
              <a:rPr lang="es-ES" dirty="0" smtClean="0">
                <a:latin typeface="VCR OSD Mono" panose="02000609000000000000" pitchFamily="49" charset="0"/>
              </a:rPr>
              <a:t>	</a:t>
            </a:r>
            <a:endParaRPr lang="es-CL" dirty="0">
              <a:latin typeface="VCR OSD Mono" panose="02000609000000000000" pitchFamily="49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4" y="2142738"/>
            <a:ext cx="4491100" cy="24438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30" y="1012738"/>
            <a:ext cx="3527855" cy="235190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060990" y="3364641"/>
            <a:ext cx="2458996" cy="3000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75000"/>
                  </a:schemeClr>
                </a:solidFill>
                <a:latin typeface="VCR OSD Mono" panose="02000609000000000000" pitchFamily="49" charset="0"/>
              </a:rPr>
              <a:t>Transformación natural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439823" y="1842656"/>
            <a:ext cx="2717328" cy="3000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75000"/>
                  </a:schemeClr>
                </a:solidFill>
                <a:latin typeface="VCR OSD Mono" panose="02000609000000000000" pitchFamily="49" charset="0"/>
              </a:rPr>
              <a:t>Transformación artificial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296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02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r"/>
            <a:r>
              <a:rPr lang="es-ES" sz="3200" dirty="0" smtClean="0">
                <a:latin typeface="VCR OSD Mono" panose="02000609000000000000" pitchFamily="49" charset="0"/>
              </a:rPr>
              <a:t>Fuentes de energía</a:t>
            </a:r>
            <a:r>
              <a:rPr lang="es-ES" sz="2400" dirty="0" smtClean="0"/>
              <a:t>	</a:t>
            </a:r>
            <a:endParaRPr lang="es-CL" sz="24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411363" y="2773692"/>
            <a:ext cx="3784532" cy="1773595"/>
          </a:xfrm>
        </p:spPr>
        <p:txBody>
          <a:bodyPr/>
          <a:lstStyle/>
          <a:p>
            <a:r>
              <a:rPr lang="es-ES" sz="2000" dirty="0" smtClean="0"/>
              <a:t>Tecnologías disponibles</a:t>
            </a:r>
          </a:p>
          <a:p>
            <a:r>
              <a:rPr lang="es-ES" sz="2000" dirty="0" smtClean="0"/>
              <a:t>Acceso a recursos</a:t>
            </a:r>
          </a:p>
          <a:p>
            <a:r>
              <a:rPr lang="es-ES" sz="2000" dirty="0" smtClean="0"/>
              <a:t>Leyes</a:t>
            </a:r>
          </a:p>
          <a:p>
            <a:r>
              <a:rPr lang="es-ES" sz="2000" dirty="0" smtClean="0"/>
              <a:t>Costos asociados</a:t>
            </a:r>
            <a:endParaRPr lang="es-CL" sz="20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28875612"/>
              </p:ext>
            </p:extLst>
          </p:nvPr>
        </p:nvGraphicFramePr>
        <p:xfrm>
          <a:off x="205281" y="323932"/>
          <a:ext cx="3273146" cy="4408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63" y="981190"/>
            <a:ext cx="3186670" cy="179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43143"/>
      </p:ext>
    </p:extLst>
  </p:cSld>
  <p:clrMapOvr>
    <a:masterClrMapping/>
  </p:clrMapOvr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Knight · SlidesCarnival</Template>
  <TotalTime>1006</TotalTime>
  <Words>90</Words>
  <Application>Microsoft Office PowerPoint</Application>
  <PresentationFormat>Presentación en pantalla (16:9)</PresentationFormat>
  <Paragraphs>37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Knight template</vt:lpstr>
      <vt:lpstr>Interacciones físicas:  Movimiento, fuerza, trabajo y energía</vt:lpstr>
      <vt:lpstr>¿Qué es la energía? </vt:lpstr>
      <vt:lpstr> Energía cinética (K)</vt:lpstr>
      <vt:lpstr> Energía potencial gravitatoria (U)</vt:lpstr>
      <vt:lpstr> Energía mecánica(E_m)</vt:lpstr>
      <vt:lpstr>Transformación de la Energía </vt:lpstr>
      <vt:lpstr>Fuentes de energía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materia y entorno: La Materia del universo</dc:title>
  <dc:creator>Felipe Peña Andrade</dc:creator>
  <cp:lastModifiedBy>yiyonash</cp:lastModifiedBy>
  <cp:revision>43</cp:revision>
  <dcterms:created xsi:type="dcterms:W3CDTF">2020-06-03T02:35:45Z</dcterms:created>
  <dcterms:modified xsi:type="dcterms:W3CDTF">2020-07-06T16:20:43Z</dcterms:modified>
</cp:coreProperties>
</file>